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DA4-36BD-433D-90A1-8D51B7347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C1CD3-72C0-4EE8-B064-4A8A3CC9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3966-6585-44F0-9F61-397EA97B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7204-1E66-45BC-B285-6DF5D4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1B2D-71F8-46E9-BE75-13933257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4E49-3938-4042-93E1-F4B433B5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2EE2A-CDB9-41DC-BB39-94D915F5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BCD2-F4A6-4480-ACB2-4958DD74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010D-5F2F-4587-985E-1AE49EBA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72C9-C512-453A-AD56-33F74476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96A6-5577-4E9F-81BF-805D0D6FE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F4B53-0ACB-4879-A6E7-93AA3F32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96DB-7B56-49AA-A58A-25CB1D7C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8F41-7822-4A23-A714-C2F4288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EAB2-99CC-4E3F-8189-58C0E2A4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670-20FE-4EA3-9A06-1E4EAF0D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3E52-6961-46C2-BDA3-C8640BEB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085D-5DE6-4FAE-8D99-88ED80C5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ACFD-8955-4257-B77A-89676059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9A94-B1E8-4F8D-B0ED-BC8BB194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921-E1EC-47D6-BFD7-B8E57D43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D1F30-8A90-475E-B5C1-1CFC57C6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50C0-84E2-4DD3-A0BA-0584037D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E5C4-F123-4AB0-8FB8-3BEBFFAA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01A1-7858-49FD-B143-3758524E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F5EC-A15B-4995-9FAE-7C43827F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24-7A6F-4B64-BC59-643590866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64E7E-6AAD-401B-BCC0-C39F9691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0FB9F-40B1-4EFE-8911-65879B90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B364-4D54-47CD-BEAF-C4D13362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22FB-7B3D-4EF5-9C63-5AC7E140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D90A-5B4F-4960-9766-25D7A070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DDEF6-B592-4676-B315-BEFF3157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67A7-00F7-486E-875F-4D0C8304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2E5EF-3D80-4663-B411-DECA57411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ED34-E8EB-4A7F-9899-BD0D6A39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CB72D-5B9A-4A9A-8193-1967EE57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53C50-C8F9-4EF9-BC0B-899B5842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B8E3-D5B0-44B4-9219-4515C671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A3A4-B1D8-4C8C-8A4D-5A5BE2B6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5CDEF-A75F-442E-B389-761F08F7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55B0-99F4-4565-A82B-04DF1926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280C-BC23-45FE-97C3-E4BB9FD1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22617-93AE-40B7-A9A2-D970C1F8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04EE0-5A4A-4FEC-A0CF-4C655BC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13CE-4063-4DB0-A75C-BB0160D3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27FE-2968-4D33-83E2-0D6B6433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ABEA-050D-405D-98A2-646B6E7D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101B-2883-4857-A2F1-F3789926B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5135-A1FF-48F3-9E13-C670E40B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B1D2-37BF-4E6A-A49F-7619015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5747-84E9-45A7-9D7F-82A088CF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5319-8D3D-4F7F-837A-2AA0B51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C2E4F-0147-4FD1-AE1D-C445E621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1312F-D2B7-4674-B167-BA6C276B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4CBC-8A93-4AF6-9B7D-D990172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C106B-AB9C-4342-A883-6455D33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49A4-9C9B-417D-AEC6-45169CB6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F78A8-5729-4BA4-8A34-E5D72865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5124C-9315-46CC-BCA1-B19CA568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1D62-9298-4D9D-AA3D-D2AF88DA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9F56-5DB8-4220-937E-FC8492076D6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9A7D-8054-4779-AFF2-9AAD17355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C4D4-7771-45E6-8963-0777C1F8F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4945-2D58-4796-A48D-C031185B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CD04-6A63-4D03-ABC9-67C81FE5D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B612-A17C-4DD0-B8E6-4C67004B1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8785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CD04-6A63-4D03-ABC9-67C81FE5D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B612-A17C-4DD0-B8E6-4C67004B1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CD04-6A63-4D03-ABC9-67C81FE5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47725"/>
          </a:xfrm>
        </p:spPr>
        <p:txBody>
          <a:bodyPr/>
          <a:lstStyle/>
          <a:p>
            <a:r>
              <a:rPr lang="en-US" dirty="0" err="1"/>
              <a:t>PhoneBook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FB60D-1A21-4E33-A48A-C612281B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438275"/>
            <a:ext cx="6637336" cy="4430713"/>
          </a:xfrm>
        </p:spPr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	Ashley </a:t>
            </a:r>
            <a:r>
              <a:rPr lang="en-US" dirty="0" err="1"/>
              <a:t>Animur</a:t>
            </a:r>
            <a:r>
              <a:rPr lang="en-US" dirty="0"/>
              <a:t>	555-55-6767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EBB248-DE64-48EA-B7F0-FDAC3753584B}"/>
              </a:ext>
            </a:extLst>
          </p:cNvPr>
          <p:cNvSpPr txBox="1">
            <a:spLocks/>
          </p:cNvSpPr>
          <p:nvPr/>
        </p:nvSpPr>
        <p:spPr>
          <a:xfrm>
            <a:off x="8477250" y="1438275"/>
            <a:ext cx="2962276" cy="397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Personal info</a:t>
            </a:r>
          </a:p>
          <a:p>
            <a:r>
              <a:rPr lang="en-US" dirty="0"/>
              <a:t>-Phone number</a:t>
            </a:r>
          </a:p>
          <a:p>
            <a:r>
              <a:rPr lang="en-US" dirty="0"/>
              <a:t>-Address</a:t>
            </a:r>
          </a:p>
          <a:p>
            <a:r>
              <a:rPr lang="en-US" dirty="0"/>
              <a:t>Edit button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6690A42-7C2C-461A-80E6-CE32FFB9C3B1}"/>
              </a:ext>
            </a:extLst>
          </p:cNvPr>
          <p:cNvSpPr txBox="1">
            <a:spLocks/>
          </p:cNvSpPr>
          <p:nvPr/>
        </p:nvSpPr>
        <p:spPr>
          <a:xfrm>
            <a:off x="4158457" y="1543049"/>
            <a:ext cx="3642518" cy="35808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FORM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B4F595-F06A-4979-85D7-634025FDA808}"/>
              </a:ext>
            </a:extLst>
          </p:cNvPr>
          <p:cNvSpPr txBox="1">
            <a:spLocks/>
          </p:cNvSpPr>
          <p:nvPr/>
        </p:nvSpPr>
        <p:spPr>
          <a:xfrm>
            <a:off x="3306763" y="5437188"/>
            <a:ext cx="3932237" cy="847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Last updated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06962-6329-4399-BE0E-4E9B5043C3AE}"/>
              </a:ext>
            </a:extLst>
          </p:cNvPr>
          <p:cNvSpPr/>
          <p:nvPr/>
        </p:nvSpPr>
        <p:spPr>
          <a:xfrm>
            <a:off x="6638925" y="755650"/>
            <a:ext cx="38100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8119D-E8F7-403D-BB71-261E70359E62}"/>
              </a:ext>
            </a:extLst>
          </p:cNvPr>
          <p:cNvSpPr txBox="1"/>
          <p:nvPr/>
        </p:nvSpPr>
        <p:spPr>
          <a:xfrm>
            <a:off x="6772275" y="755650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341042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CD04-6A63-4D03-ABC9-67C81FE5D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3156"/>
            <a:ext cx="9144000" cy="954087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B612-A17C-4DD0-B8E6-4C67004B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9325"/>
            <a:ext cx="9144000" cy="3038475"/>
          </a:xfrm>
        </p:spPr>
        <p:txBody>
          <a:bodyPr/>
          <a:lstStyle/>
          <a:p>
            <a:pPr algn="l"/>
            <a:r>
              <a:rPr lang="en-US" dirty="0"/>
              <a:t>Remove</a:t>
            </a:r>
          </a:p>
          <a:p>
            <a:pPr algn="l"/>
            <a:r>
              <a:rPr lang="en-US" dirty="0"/>
              <a:t>Add</a:t>
            </a:r>
          </a:p>
          <a:p>
            <a:pPr algn="l"/>
            <a:r>
              <a:rPr lang="en-US"/>
              <a:t>Create group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1012-41CC-459F-B571-A8BE075B4963}"/>
              </a:ext>
            </a:extLst>
          </p:cNvPr>
          <p:cNvSpPr/>
          <p:nvPr/>
        </p:nvSpPr>
        <p:spPr>
          <a:xfrm>
            <a:off x="7800975" y="476250"/>
            <a:ext cx="38100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049F-E460-4BC8-B550-EE01D86732F5}"/>
              </a:ext>
            </a:extLst>
          </p:cNvPr>
          <p:cNvSpPr txBox="1"/>
          <p:nvPr/>
        </p:nvSpPr>
        <p:spPr>
          <a:xfrm>
            <a:off x="7934325" y="476250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0432A-EAC3-4E58-9A64-3CA3DEDB8E68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847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PhoneBook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Login</vt:lpstr>
      <vt:lpstr>Sign up</vt:lpstr>
      <vt:lpstr>PhoneBook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Clemens</dc:creator>
  <cp:lastModifiedBy>Lisa Clemens</cp:lastModifiedBy>
  <cp:revision>5</cp:revision>
  <dcterms:created xsi:type="dcterms:W3CDTF">2018-11-07T21:28:58Z</dcterms:created>
  <dcterms:modified xsi:type="dcterms:W3CDTF">2018-11-07T21:49:44Z</dcterms:modified>
</cp:coreProperties>
</file>