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55" r:id="rId4"/>
    <p:sldId id="356" r:id="rId5"/>
    <p:sldId id="350" r:id="rId6"/>
    <p:sldId id="352" r:id="rId7"/>
    <p:sldId id="353" r:id="rId8"/>
    <p:sldId id="34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93jun" initials="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492"/>
    <a:srgbClr val="003399"/>
    <a:srgbClr val="072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0732" autoAdjust="0"/>
  </p:normalViewPr>
  <p:slideViewPr>
    <p:cSldViewPr>
      <p:cViewPr varScale="1">
        <p:scale>
          <a:sx n="100" d="100"/>
          <a:sy n="100" d="100"/>
        </p:scale>
        <p:origin x="8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2BF45-5EF3-4491-B357-21FCC2C2A100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E465-322E-43C5-86A7-A570B4F44A7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7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1C05-B234-487C-BDB1-00BFBF65D69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AFE-0590-47BB-8CD2-5C61E2982A98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F245-1834-4FCB-AD93-E9C9BADC658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7D1-D675-423C-808F-D9784C99604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A7B-DE17-4F0A-87B3-4ED0ABFBE6C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1AAB-A87B-4949-B01E-B0AF7074F62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7EE-2C91-4433-B047-4A579F3656F9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27AD-9824-438B-91EB-1F0D7AABAAB8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A6FD-EDC4-4022-B851-5791AFBAB1F5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6B54-AC45-4229-AB76-E0DE38B51D5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F58B-90F1-4A6F-BB64-9D84F776EB7D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A378-255C-4A18-9BFD-E34B6D096281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153400" cy="26860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Phase2: State Inspection</a:t>
            </a:r>
            <a:endParaRPr lang="en-US" sz="3200" b="1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82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Alexander </a:t>
            </a:r>
            <a:r>
              <a:rPr lang="en-US" sz="2800" dirty="0" err="1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Küchler</a:t>
            </a:r>
            <a:r>
              <a:rPr lang="en-US" sz="2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, Martin Morel</a:t>
            </a:r>
            <a:endParaRPr lang="en-US" sz="2000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csm_IN_Web_67c86dc71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5311098"/>
            <a:ext cx="1066800" cy="11659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787752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Injected Code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00200"/>
            <a:ext cx="8515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StackAnalysis.c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deregisterFunction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void response()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LLVM Pass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00200"/>
            <a:ext cx="8515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FunctionPass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Beginning of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End of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deregisterFunction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Beginning of sensitive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Iterate over statements, on every function call, add new edge to call graph (own implementation)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Stack verification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304800" y="1600200"/>
            <a:ext cx="8515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Problem: call graph can be arbitrary complex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Naive idea: Hashing and remove cycles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Problem: Easy to attack, exploding states, complex graph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⇒ No 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hashing but check every state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Build complete stack and check against known good call graph edge by edge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Performance optimizations: Store as few edges as possible, efficient algorithms,</a:t>
            </a:r>
            <a:r>
              <a:rPr lang="mr-IN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…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Response model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600200"/>
            <a:ext cx="8515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Print invalid access to command line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Aborting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Highly customizable! Only need to edit one method in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StackAnalysis.c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Extensions: Different response depending on sensitive function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427712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Performance evaluation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Test program: 6 methods, almost no memory consumption, only function calls and 1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printf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-statement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Fast instrumentation, only small increase with increasing number of functions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Memory overhead: 10 * original memory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Runtime overhead: Increase of 48% for stack management, depends on number of paths to sensitive functions and number of sensitive functions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Security evaluation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75438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DEMO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Tool demonstration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Attack: Modifying the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graph.txt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 file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usion_Detection_and_Forensic_Analysis" id="{1072653A-8DEE-E649-9283-5631ABF9E5CE}" vid="{9F5F9BED-F0EB-9C42-8F79-ECC265DF16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TUMLargeFont</Template>
  <TotalTime>0</TotalTime>
  <Words>242</Words>
  <Application>Microsoft Macintosh PowerPoint</Application>
  <PresentationFormat>Bildschirmpräsentation 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Calibri</vt:lpstr>
      <vt:lpstr>Consolas</vt:lpstr>
      <vt:lpstr>Gill Sans MT</vt:lpstr>
      <vt:lpstr>Tahoma</vt:lpstr>
      <vt:lpstr>Trebuchet MS</vt:lpstr>
      <vt:lpstr>Arial</vt:lpstr>
      <vt:lpstr>Office Theme</vt:lpstr>
      <vt:lpstr> Phase2: State Inspection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Software Integrity Protection  Master Praktikum  SoSe 2017</dc:title>
  <dc:creator>ga93jun</dc:creator>
  <cp:lastModifiedBy>ga35kop</cp:lastModifiedBy>
  <cp:revision>57</cp:revision>
  <cp:lastPrinted>2017-05-16T11:45:48Z</cp:lastPrinted>
  <dcterms:created xsi:type="dcterms:W3CDTF">2017-03-14T10:08:05Z</dcterms:created>
  <dcterms:modified xsi:type="dcterms:W3CDTF">2017-05-28T13:22:01Z</dcterms:modified>
</cp:coreProperties>
</file>