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8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C4D45-5CEC-6640-6DE9-68AF16C8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3005" b="667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A5EC82D-FF53-BD1E-FEDD-CE4613B9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7543800" cy="2576512"/>
          </a:xfrm>
        </p:spPr>
        <p:txBody>
          <a:bodyPr>
            <a:normAutofit/>
          </a:bodyPr>
          <a:lstStyle/>
          <a:p>
            <a:pPr algn="l"/>
            <a:r>
              <a:rPr lang="it-IT" sz="5600" dirty="0">
                <a:solidFill>
                  <a:srgbClr val="FFFFFF"/>
                </a:solidFill>
              </a:rPr>
              <a:t>Progetto di Tecnologie </a:t>
            </a:r>
            <a:br>
              <a:rPr lang="it-IT" sz="5600" dirty="0">
                <a:solidFill>
                  <a:srgbClr val="FFFFFF"/>
                </a:solidFill>
              </a:rPr>
            </a:br>
            <a:r>
              <a:rPr lang="it-IT" sz="5600" dirty="0">
                <a:solidFill>
                  <a:srgbClr val="FFFFFF"/>
                </a:solidFill>
              </a:rPr>
              <a:t> Forza 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456E5B-B9B0-53D8-FCA7-A82ACD3B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Developed</a:t>
            </a:r>
            <a:r>
              <a:rPr lang="it-IT" dirty="0">
                <a:solidFill>
                  <a:srgbClr val="FFFFFF"/>
                </a:solidFill>
              </a:rPr>
              <a:t> by Dennis Gallina and Nicolò Salomoni</a:t>
            </a:r>
          </a:p>
        </p:txBody>
      </p:sp>
    </p:spTree>
    <p:extLst>
      <p:ext uri="{BB962C8B-B14F-4D97-AF65-F5344CB8AC3E}">
        <p14:creationId xmlns:p14="http://schemas.microsoft.com/office/powerpoint/2010/main" val="183399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099672"/>
            <a:ext cx="4571999" cy="1687978"/>
          </a:xfrm>
        </p:spPr>
        <p:txBody>
          <a:bodyPr anchor="b">
            <a:normAutofit/>
          </a:bodyPr>
          <a:lstStyle/>
          <a:p>
            <a:r>
              <a:rPr lang="it-IT" dirty="0"/>
              <a:t>Gestione Client/Server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Il Game è basato sulla struttura Client/Server:</a:t>
            </a:r>
          </a:p>
          <a:p>
            <a:r>
              <a:rPr lang="it-IT" sz="2400"/>
              <a:t>Client: chiede di stabilire una connessione al Server e invia le sue richieste;</a:t>
            </a:r>
          </a:p>
          <a:p>
            <a:r>
              <a:rPr lang="it-IT" sz="2400"/>
              <a:t>Server: accetta la connessione ed esegue le richieste del Client.</a:t>
            </a: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B69CD2F-6C2A-E6C2-D4E6-3F53A9932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863"/>
          <a:stretch/>
        </p:blipFill>
        <p:spPr>
          <a:xfrm>
            <a:off x="5975896" y="-1"/>
            <a:ext cx="6216104" cy="3333750"/>
          </a:xfrm>
          <a:custGeom>
            <a:avLst/>
            <a:gdLst/>
            <a:ahLst/>
            <a:cxnLst/>
            <a:rect l="l" t="t" r="r" b="b"/>
            <a:pathLst>
              <a:path w="6216104" h="3333750">
                <a:moveTo>
                  <a:pt x="485126" y="0"/>
                </a:moveTo>
                <a:lnTo>
                  <a:pt x="6216104" y="0"/>
                </a:lnTo>
                <a:lnTo>
                  <a:pt x="6216104" y="3333750"/>
                </a:lnTo>
                <a:lnTo>
                  <a:pt x="110704" y="3333750"/>
                </a:lnTo>
                <a:lnTo>
                  <a:pt x="109716" y="3326101"/>
                </a:lnTo>
                <a:cubicBezTo>
                  <a:pt x="100334" y="3271963"/>
                  <a:pt x="86998" y="3218512"/>
                  <a:pt x="74044" y="3165061"/>
                </a:cubicBezTo>
                <a:cubicBezTo>
                  <a:pt x="58041" y="3099154"/>
                  <a:pt x="57089" y="3034817"/>
                  <a:pt x="73282" y="2968910"/>
                </a:cubicBezTo>
                <a:cubicBezTo>
                  <a:pt x="85094" y="2921245"/>
                  <a:pt x="65661" y="2876129"/>
                  <a:pt x="52327" y="2831604"/>
                </a:cubicBezTo>
                <a:cubicBezTo>
                  <a:pt x="49661" y="2822385"/>
                  <a:pt x="39183" y="2813754"/>
                  <a:pt x="30228" y="2808850"/>
                </a:cubicBezTo>
                <a:cubicBezTo>
                  <a:pt x="-1397" y="2791196"/>
                  <a:pt x="-6349" y="2761970"/>
                  <a:pt x="6795" y="2725094"/>
                </a:cubicBezTo>
                <a:cubicBezTo>
                  <a:pt x="17084" y="2695868"/>
                  <a:pt x="30800" y="2669191"/>
                  <a:pt x="55185" y="2645455"/>
                </a:cubicBezTo>
                <a:cubicBezTo>
                  <a:pt x="83760" y="2617603"/>
                  <a:pt x="116337" y="2588768"/>
                  <a:pt x="128339" y="2545615"/>
                </a:cubicBezTo>
                <a:cubicBezTo>
                  <a:pt x="133482" y="2526980"/>
                  <a:pt x="134244" y="2510897"/>
                  <a:pt x="128909" y="2491281"/>
                </a:cubicBezTo>
                <a:cubicBezTo>
                  <a:pt x="118623" y="2453227"/>
                  <a:pt x="111383" y="2414980"/>
                  <a:pt x="143198" y="2379279"/>
                </a:cubicBezTo>
                <a:cubicBezTo>
                  <a:pt x="160725" y="2359664"/>
                  <a:pt x="171965" y="2333183"/>
                  <a:pt x="167583" y="2301603"/>
                </a:cubicBezTo>
                <a:cubicBezTo>
                  <a:pt x="162059" y="2262177"/>
                  <a:pt x="175965" y="2226281"/>
                  <a:pt x="196540" y="2192740"/>
                </a:cubicBezTo>
                <a:cubicBezTo>
                  <a:pt x="203970" y="2180774"/>
                  <a:pt x="208160" y="2166063"/>
                  <a:pt x="211780" y="2152137"/>
                </a:cubicBezTo>
                <a:cubicBezTo>
                  <a:pt x="220163" y="2119968"/>
                  <a:pt x="227593" y="2087602"/>
                  <a:pt x="234451" y="2055042"/>
                </a:cubicBezTo>
                <a:cubicBezTo>
                  <a:pt x="240165" y="2028365"/>
                  <a:pt x="244357" y="2001493"/>
                  <a:pt x="249310" y="1974618"/>
                </a:cubicBezTo>
                <a:cubicBezTo>
                  <a:pt x="254644" y="1945197"/>
                  <a:pt x="267028" y="1921855"/>
                  <a:pt x="295793" y="1909694"/>
                </a:cubicBezTo>
                <a:cubicBezTo>
                  <a:pt x="304937" y="1905771"/>
                  <a:pt x="312178" y="1896356"/>
                  <a:pt x="319798" y="1888901"/>
                </a:cubicBezTo>
                <a:cubicBezTo>
                  <a:pt x="325322" y="1883606"/>
                  <a:pt x="329514" y="1876543"/>
                  <a:pt x="335228" y="1871640"/>
                </a:cubicBezTo>
                <a:cubicBezTo>
                  <a:pt x="365329" y="1845943"/>
                  <a:pt x="395618" y="1820640"/>
                  <a:pt x="425719" y="1795142"/>
                </a:cubicBezTo>
                <a:cubicBezTo>
                  <a:pt x="428577" y="1792590"/>
                  <a:pt x="432006" y="1789845"/>
                  <a:pt x="433340" y="1786511"/>
                </a:cubicBezTo>
                <a:cubicBezTo>
                  <a:pt x="447246" y="1751988"/>
                  <a:pt x="460390" y="1717073"/>
                  <a:pt x="475061" y="1682944"/>
                </a:cubicBezTo>
                <a:cubicBezTo>
                  <a:pt x="480775" y="1669800"/>
                  <a:pt x="487823" y="1656267"/>
                  <a:pt x="497730" y="1646459"/>
                </a:cubicBezTo>
                <a:cubicBezTo>
                  <a:pt x="520210" y="1624098"/>
                  <a:pt x="544595" y="1603698"/>
                  <a:pt x="554311" y="1571529"/>
                </a:cubicBezTo>
                <a:cubicBezTo>
                  <a:pt x="557168" y="1562114"/>
                  <a:pt x="558692" y="1550935"/>
                  <a:pt x="556216" y="1541910"/>
                </a:cubicBezTo>
                <a:cubicBezTo>
                  <a:pt x="545929" y="1505229"/>
                  <a:pt x="533165" y="1469335"/>
                  <a:pt x="522307" y="1432851"/>
                </a:cubicBezTo>
                <a:cubicBezTo>
                  <a:pt x="515638" y="1409705"/>
                  <a:pt x="507636" y="1388716"/>
                  <a:pt x="484013" y="1377535"/>
                </a:cubicBezTo>
                <a:cubicBezTo>
                  <a:pt x="477347" y="1374398"/>
                  <a:pt x="470107" y="1365570"/>
                  <a:pt x="468773" y="1358313"/>
                </a:cubicBezTo>
                <a:cubicBezTo>
                  <a:pt x="460200" y="1311630"/>
                  <a:pt x="456010" y="1265534"/>
                  <a:pt x="485157" y="1222576"/>
                </a:cubicBezTo>
                <a:cubicBezTo>
                  <a:pt x="491443" y="1213555"/>
                  <a:pt x="491443" y="1196684"/>
                  <a:pt x="488777" y="1184720"/>
                </a:cubicBezTo>
                <a:cubicBezTo>
                  <a:pt x="478871" y="1138623"/>
                  <a:pt x="475441" y="1094882"/>
                  <a:pt x="507066" y="1054866"/>
                </a:cubicBezTo>
                <a:cubicBezTo>
                  <a:pt x="510876" y="1050159"/>
                  <a:pt x="507446" y="1035056"/>
                  <a:pt x="502684" y="1027995"/>
                </a:cubicBezTo>
                <a:cubicBezTo>
                  <a:pt x="456200" y="959929"/>
                  <a:pt x="455056" y="922662"/>
                  <a:pt x="499064" y="853028"/>
                </a:cubicBezTo>
                <a:cubicBezTo>
                  <a:pt x="501922" y="848516"/>
                  <a:pt x="505160" y="842633"/>
                  <a:pt x="509542" y="840866"/>
                </a:cubicBezTo>
                <a:cubicBezTo>
                  <a:pt x="537547" y="828900"/>
                  <a:pt x="538309" y="803401"/>
                  <a:pt x="540595" y="778095"/>
                </a:cubicBezTo>
                <a:cubicBezTo>
                  <a:pt x="543071" y="750244"/>
                  <a:pt x="546309" y="722389"/>
                  <a:pt x="548595" y="694341"/>
                </a:cubicBezTo>
                <a:cubicBezTo>
                  <a:pt x="548977" y="689436"/>
                  <a:pt x="547453" y="683943"/>
                  <a:pt x="545737" y="679040"/>
                </a:cubicBezTo>
                <a:cubicBezTo>
                  <a:pt x="539451" y="660210"/>
                  <a:pt x="530307" y="641968"/>
                  <a:pt x="526497" y="622548"/>
                </a:cubicBezTo>
                <a:cubicBezTo>
                  <a:pt x="518304" y="580573"/>
                  <a:pt x="501922" y="539970"/>
                  <a:pt x="508590" y="495638"/>
                </a:cubicBezTo>
                <a:cubicBezTo>
                  <a:pt x="509732" y="487990"/>
                  <a:pt x="504208" y="479162"/>
                  <a:pt x="502112" y="470924"/>
                </a:cubicBezTo>
                <a:cubicBezTo>
                  <a:pt x="498492" y="456017"/>
                  <a:pt x="493349" y="441500"/>
                  <a:pt x="492015" y="426397"/>
                </a:cubicBezTo>
                <a:cubicBezTo>
                  <a:pt x="488585" y="386383"/>
                  <a:pt x="485537" y="345976"/>
                  <a:pt x="485347" y="305764"/>
                </a:cubicBezTo>
                <a:cubicBezTo>
                  <a:pt x="485157" y="286346"/>
                  <a:pt x="492395" y="266927"/>
                  <a:pt x="495254" y="247312"/>
                </a:cubicBezTo>
                <a:cubicBezTo>
                  <a:pt x="496588" y="238486"/>
                  <a:pt x="498874" y="224165"/>
                  <a:pt x="494682" y="221224"/>
                </a:cubicBezTo>
                <a:cubicBezTo>
                  <a:pt x="462869" y="198471"/>
                  <a:pt x="468965" y="166498"/>
                  <a:pt x="469345" y="134133"/>
                </a:cubicBezTo>
                <a:cubicBezTo>
                  <a:pt x="469726" y="98433"/>
                  <a:pt x="476632" y="63322"/>
                  <a:pt x="482013" y="27991"/>
                </a:cubicBezTo>
                <a:close/>
              </a:path>
            </a:pathLst>
          </a:custGeom>
        </p:spPr>
      </p:pic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A23FF77A-E5E6-F67F-FDA1-49FD81A24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0285"/>
          <a:stretch/>
        </p:blipFill>
        <p:spPr>
          <a:xfrm>
            <a:off x="5840060" y="3524252"/>
            <a:ext cx="6351941" cy="3333749"/>
          </a:xfrm>
          <a:custGeom>
            <a:avLst/>
            <a:gdLst/>
            <a:ahLst/>
            <a:cxnLst/>
            <a:rect l="l" t="t" r="r" b="b"/>
            <a:pathLst>
              <a:path w="6351941" h="3333749">
                <a:moveTo>
                  <a:pt x="265966" y="0"/>
                </a:moveTo>
                <a:lnTo>
                  <a:pt x="6351941" y="0"/>
                </a:lnTo>
                <a:lnTo>
                  <a:pt x="6351941" y="3333749"/>
                </a:lnTo>
                <a:lnTo>
                  <a:pt x="137148" y="3333749"/>
                </a:lnTo>
                <a:lnTo>
                  <a:pt x="144347" y="3316486"/>
                </a:lnTo>
                <a:cubicBezTo>
                  <a:pt x="160922" y="3289026"/>
                  <a:pt x="164922" y="3262741"/>
                  <a:pt x="143585" y="3234104"/>
                </a:cubicBezTo>
                <a:cubicBezTo>
                  <a:pt x="128917" y="3214682"/>
                  <a:pt x="136157" y="3176434"/>
                  <a:pt x="153112" y="3157998"/>
                </a:cubicBezTo>
                <a:cubicBezTo>
                  <a:pt x="159208" y="3151327"/>
                  <a:pt x="165304" y="3144461"/>
                  <a:pt x="175591" y="3133281"/>
                </a:cubicBezTo>
                <a:cubicBezTo>
                  <a:pt x="128917" y="3113077"/>
                  <a:pt x="124727" y="3070513"/>
                  <a:pt x="115201" y="3029515"/>
                </a:cubicBezTo>
                <a:cubicBezTo>
                  <a:pt x="109296" y="3004411"/>
                  <a:pt x="85292" y="2998329"/>
                  <a:pt x="63193" y="2993621"/>
                </a:cubicBezTo>
                <a:cubicBezTo>
                  <a:pt x="23377" y="2985382"/>
                  <a:pt x="5851" y="2965571"/>
                  <a:pt x="9089" y="2924183"/>
                </a:cubicBezTo>
                <a:cubicBezTo>
                  <a:pt x="12709" y="2878480"/>
                  <a:pt x="18995" y="2832778"/>
                  <a:pt x="26426" y="2787466"/>
                </a:cubicBezTo>
                <a:cubicBezTo>
                  <a:pt x="31188" y="2758830"/>
                  <a:pt x="42808" y="2732938"/>
                  <a:pt x="65097" y="2712144"/>
                </a:cubicBezTo>
                <a:cubicBezTo>
                  <a:pt x="86816" y="2691942"/>
                  <a:pt x="84339" y="2687234"/>
                  <a:pt x="67003" y="2663892"/>
                </a:cubicBezTo>
                <a:cubicBezTo>
                  <a:pt x="46808" y="2636627"/>
                  <a:pt x="28140" y="2608381"/>
                  <a:pt x="10803" y="2579155"/>
                </a:cubicBezTo>
                <a:cubicBezTo>
                  <a:pt x="5279" y="2569935"/>
                  <a:pt x="5469" y="2556597"/>
                  <a:pt x="4327" y="2545024"/>
                </a:cubicBezTo>
                <a:cubicBezTo>
                  <a:pt x="2231" y="2525408"/>
                  <a:pt x="-1579" y="2505204"/>
                  <a:pt x="707" y="2485983"/>
                </a:cubicBezTo>
                <a:cubicBezTo>
                  <a:pt x="2993" y="2467545"/>
                  <a:pt x="10803" y="2449301"/>
                  <a:pt x="18613" y="2432238"/>
                </a:cubicBezTo>
                <a:cubicBezTo>
                  <a:pt x="40522" y="2384573"/>
                  <a:pt x="67765" y="2340831"/>
                  <a:pt x="107008" y="2305719"/>
                </a:cubicBezTo>
                <a:cubicBezTo>
                  <a:pt x="112152" y="2301210"/>
                  <a:pt x="114058" y="2292185"/>
                  <a:pt x="115773" y="2284730"/>
                </a:cubicBezTo>
                <a:cubicBezTo>
                  <a:pt x="118631" y="2272570"/>
                  <a:pt x="121297" y="2260016"/>
                  <a:pt x="121679" y="2247659"/>
                </a:cubicBezTo>
                <a:cubicBezTo>
                  <a:pt x="123583" y="2187637"/>
                  <a:pt x="150254" y="2140561"/>
                  <a:pt x="192927" y="2101722"/>
                </a:cubicBezTo>
                <a:cubicBezTo>
                  <a:pt x="205120" y="2090542"/>
                  <a:pt x="206454" y="2081912"/>
                  <a:pt x="192355" y="2069749"/>
                </a:cubicBezTo>
                <a:cubicBezTo>
                  <a:pt x="175973" y="2055628"/>
                  <a:pt x="182449" y="2035424"/>
                  <a:pt x="186259" y="2017180"/>
                </a:cubicBezTo>
                <a:cubicBezTo>
                  <a:pt x="190069" y="1998352"/>
                  <a:pt x="194071" y="1979324"/>
                  <a:pt x="197881" y="1960494"/>
                </a:cubicBezTo>
                <a:cubicBezTo>
                  <a:pt x="200547" y="1946568"/>
                  <a:pt x="202833" y="1932837"/>
                  <a:pt x="206072" y="1919105"/>
                </a:cubicBezTo>
                <a:cubicBezTo>
                  <a:pt x="216170" y="1876345"/>
                  <a:pt x="213122" y="1837900"/>
                  <a:pt x="182069" y="1803181"/>
                </a:cubicBezTo>
                <a:cubicBezTo>
                  <a:pt x="158256" y="1776701"/>
                  <a:pt x="151206" y="1742767"/>
                  <a:pt x="158446" y="1706674"/>
                </a:cubicBezTo>
                <a:cubicBezTo>
                  <a:pt x="159398" y="1702163"/>
                  <a:pt x="163208" y="1696475"/>
                  <a:pt x="161684" y="1693337"/>
                </a:cubicBezTo>
                <a:cubicBezTo>
                  <a:pt x="139395" y="1646064"/>
                  <a:pt x="178641" y="1608599"/>
                  <a:pt x="181117" y="1565053"/>
                </a:cubicBezTo>
                <a:cubicBezTo>
                  <a:pt x="182259" y="1545831"/>
                  <a:pt x="196357" y="1526215"/>
                  <a:pt x="207596" y="1508955"/>
                </a:cubicBezTo>
                <a:cubicBezTo>
                  <a:pt x="223028" y="1485218"/>
                  <a:pt x="237887" y="1464034"/>
                  <a:pt x="231028" y="1431867"/>
                </a:cubicBezTo>
                <a:cubicBezTo>
                  <a:pt x="223980" y="1399698"/>
                  <a:pt x="236935" y="1370275"/>
                  <a:pt x="259033" y="1346148"/>
                </a:cubicBezTo>
                <a:cubicBezTo>
                  <a:pt x="275798" y="1327711"/>
                  <a:pt x="277322" y="1307506"/>
                  <a:pt x="272560" y="1283184"/>
                </a:cubicBezTo>
                <a:cubicBezTo>
                  <a:pt x="266654" y="1252781"/>
                  <a:pt x="266272" y="1221201"/>
                  <a:pt x="262653" y="1190406"/>
                </a:cubicBezTo>
                <a:cubicBezTo>
                  <a:pt x="261891" y="1183735"/>
                  <a:pt x="259223" y="1175302"/>
                  <a:pt x="254651" y="1171377"/>
                </a:cubicBezTo>
                <a:cubicBezTo>
                  <a:pt x="197881" y="1123320"/>
                  <a:pt x="197309" y="1055649"/>
                  <a:pt x="194641" y="988957"/>
                </a:cubicBezTo>
                <a:cubicBezTo>
                  <a:pt x="192927" y="948552"/>
                  <a:pt x="192927" y="907947"/>
                  <a:pt x="193879" y="867344"/>
                </a:cubicBezTo>
                <a:cubicBezTo>
                  <a:pt x="194071" y="853613"/>
                  <a:pt x="197119" y="839098"/>
                  <a:pt x="202833" y="826936"/>
                </a:cubicBezTo>
                <a:cubicBezTo>
                  <a:pt x="214836" y="801633"/>
                  <a:pt x="230456" y="778292"/>
                  <a:pt x="242649" y="753182"/>
                </a:cubicBezTo>
                <a:cubicBezTo>
                  <a:pt x="247413" y="743770"/>
                  <a:pt x="247603" y="731608"/>
                  <a:pt x="248365" y="720622"/>
                </a:cubicBezTo>
                <a:cubicBezTo>
                  <a:pt x="249889" y="701204"/>
                  <a:pt x="245317" y="679628"/>
                  <a:pt x="252175" y="662955"/>
                </a:cubicBezTo>
                <a:cubicBezTo>
                  <a:pt x="269892" y="619604"/>
                  <a:pt x="265892" y="579001"/>
                  <a:pt x="248365" y="537809"/>
                </a:cubicBezTo>
                <a:cubicBezTo>
                  <a:pt x="223790" y="480140"/>
                  <a:pt x="225694" y="425612"/>
                  <a:pt x="264557" y="374612"/>
                </a:cubicBezTo>
                <a:cubicBezTo>
                  <a:pt x="282084" y="351663"/>
                  <a:pt x="273702" y="329301"/>
                  <a:pt x="259605" y="309883"/>
                </a:cubicBezTo>
                <a:cubicBezTo>
                  <a:pt x="243221" y="287521"/>
                  <a:pt x="239031" y="265748"/>
                  <a:pt x="251031" y="240054"/>
                </a:cubicBezTo>
                <a:cubicBezTo>
                  <a:pt x="253699" y="234363"/>
                  <a:pt x="252365" y="226322"/>
                  <a:pt x="251413" y="219652"/>
                </a:cubicBezTo>
                <a:lnTo>
                  <a:pt x="250057" y="200798"/>
                </a:lnTo>
                <a:lnTo>
                  <a:pt x="237709" y="199121"/>
                </a:lnTo>
                <a:cubicBezTo>
                  <a:pt x="208187" y="194887"/>
                  <a:pt x="178620" y="190893"/>
                  <a:pt x="148511" y="188488"/>
                </a:cubicBezTo>
                <a:lnTo>
                  <a:pt x="148495" y="188488"/>
                </a:lnTo>
                <a:lnTo>
                  <a:pt x="148510" y="188487"/>
                </a:lnTo>
                <a:cubicBezTo>
                  <a:pt x="178619" y="190892"/>
                  <a:pt x="208186" y="194886"/>
                  <a:pt x="237708" y="199120"/>
                </a:cubicBezTo>
                <a:lnTo>
                  <a:pt x="250056" y="200797"/>
                </a:lnTo>
                <a:lnTo>
                  <a:pt x="247364" y="163357"/>
                </a:lnTo>
                <a:cubicBezTo>
                  <a:pt x="248888" y="145164"/>
                  <a:pt x="255126" y="127854"/>
                  <a:pt x="271605" y="112358"/>
                </a:cubicBezTo>
                <a:cubicBezTo>
                  <a:pt x="278083" y="106276"/>
                  <a:pt x="280749" y="96076"/>
                  <a:pt x="285131" y="87837"/>
                </a:cubicBezTo>
                <a:cubicBezTo>
                  <a:pt x="303040" y="53315"/>
                  <a:pt x="301324" y="54688"/>
                  <a:pt x="279607" y="23893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548CE4-8403-48E2-8485-18E40FC6D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1457FF-B939-8CB7-006F-D155B46B8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5" r="55357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DD2577-05DC-4EEF-A945-D296C733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88" y="1028699"/>
            <a:ext cx="3334814" cy="1076417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 Client (Java)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BC4B52-CC4A-4682-AFF8-09B671A26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F5BBBA6-89F2-175A-5B55-6C6CE0F41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74" r="52380" b="-1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6A362B9-12E6-445C-8985-B2586694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4" y="2105116"/>
            <a:ext cx="3252578" cy="280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Client, ovvero il Player, può mandare le richieste al Server utilizzando una GUI:</a:t>
            </a:r>
          </a:p>
          <a:p>
            <a:r>
              <a:rPr lang="it-IT" sz="1800" dirty="0" err="1"/>
              <a:t>Insert</a:t>
            </a:r>
            <a:r>
              <a:rPr lang="it-IT" sz="1800" dirty="0"/>
              <a:t>: chiede di inserire una </a:t>
            </a:r>
            <a:r>
              <a:rPr lang="it-IT" sz="1800" dirty="0" err="1"/>
              <a:t>Pawn</a:t>
            </a:r>
            <a:r>
              <a:rPr lang="it-IT" sz="1800" dirty="0"/>
              <a:t> nel campo da gioco;</a:t>
            </a:r>
          </a:p>
          <a:p>
            <a:r>
              <a:rPr lang="it-IT" sz="1800" dirty="0" err="1"/>
              <a:t>Disconnect</a:t>
            </a:r>
            <a:r>
              <a:rPr lang="it-IT" sz="1800" dirty="0"/>
              <a:t>: si disconnette in qualunque momento della partita.</a:t>
            </a:r>
          </a:p>
        </p:txBody>
      </p:sp>
    </p:spTree>
    <p:extLst>
      <p:ext uri="{BB962C8B-B14F-4D97-AF65-F5344CB8AC3E}">
        <p14:creationId xmlns:p14="http://schemas.microsoft.com/office/powerpoint/2010/main" val="402402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it-IT" dirty="0"/>
              <a:t> Server (Java)</a:t>
            </a:r>
            <a:endParaRPr lang="it-IT"/>
          </a:p>
        </p:txBody>
      </p:sp>
      <p:pic>
        <p:nvPicPr>
          <p:cNvPr id="6" name="Immagine 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A13CC830-A211-41AD-97EA-BC5F8B73C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" r="37555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600"/>
              <a:t>Il Server risponde alle richieste del Client e invia dei dati di conferma.</a:t>
            </a:r>
          </a:p>
          <a:p>
            <a:pPr marL="0" indent="0">
              <a:buNone/>
            </a:pPr>
            <a:r>
              <a:rPr lang="it-IT" sz="2600"/>
              <a:t>Il Server esegue tutti i controlli del Game ed evita che i Player possano inviare comandi modificati oppure superando i controlli.</a:t>
            </a:r>
          </a:p>
        </p:txBody>
      </p:sp>
    </p:spTree>
    <p:extLst>
      <p:ext uri="{BB962C8B-B14F-4D97-AF65-F5344CB8AC3E}">
        <p14:creationId xmlns:p14="http://schemas.microsoft.com/office/powerpoint/2010/main" val="63535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C4D45-5CEC-6640-6DE9-68AF16C8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3005" b="667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A5EC82D-FF53-BD1E-FEDD-CE4613B9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7543800" cy="2576512"/>
          </a:xfrm>
        </p:spPr>
        <p:txBody>
          <a:bodyPr>
            <a:normAutofit/>
          </a:bodyPr>
          <a:lstStyle/>
          <a:p>
            <a:pPr algn="l"/>
            <a:r>
              <a:rPr lang="it-IT" sz="5600" dirty="0">
                <a:solidFill>
                  <a:srgbClr val="FFFFFF"/>
                </a:solidFill>
              </a:rPr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456E5B-B9B0-53D8-FCA7-A82ACD3B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Developed</a:t>
            </a:r>
            <a:r>
              <a:rPr lang="it-IT" dirty="0">
                <a:solidFill>
                  <a:srgbClr val="FFFFFF"/>
                </a:solidFill>
              </a:rPr>
              <a:t> by Dennis Gallina and Nicolò Salomoni</a:t>
            </a:r>
          </a:p>
        </p:txBody>
      </p:sp>
    </p:spTree>
    <p:extLst>
      <p:ext uri="{BB962C8B-B14F-4D97-AF65-F5344CB8AC3E}">
        <p14:creationId xmlns:p14="http://schemas.microsoft.com/office/powerpoint/2010/main" val="427309236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0F2F3"/>
      </a:lt2>
      <a:accent1>
        <a:srgbClr val="C37D4D"/>
      </a:accent1>
      <a:accent2>
        <a:srgbClr val="B13B3C"/>
      </a:accent2>
      <a:accent3>
        <a:srgbClr val="C34D7F"/>
      </a:accent3>
      <a:accent4>
        <a:srgbClr val="B13B9E"/>
      </a:accent4>
      <a:accent5>
        <a:srgbClr val="A54DC3"/>
      </a:accent5>
      <a:accent6>
        <a:srgbClr val="643EB3"/>
      </a:accent6>
      <a:hlink>
        <a:srgbClr val="B33F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Impact</vt:lpstr>
      <vt:lpstr>TornVTI</vt:lpstr>
      <vt:lpstr>Progetto di Tecnologie   Forza 4</vt:lpstr>
      <vt:lpstr>Gestione Client/Server</vt:lpstr>
      <vt:lpstr> Client (Java)</vt:lpstr>
      <vt:lpstr> Server (Java)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Tecnologie   Forza 4</dc:title>
  <dc:creator>Dennis Gallina</dc:creator>
  <cp:lastModifiedBy>Dennis Gallina</cp:lastModifiedBy>
  <cp:revision>1</cp:revision>
  <dcterms:created xsi:type="dcterms:W3CDTF">2023-11-19T22:05:13Z</dcterms:created>
  <dcterms:modified xsi:type="dcterms:W3CDTF">2023-11-19T22:36:02Z</dcterms:modified>
</cp:coreProperties>
</file>