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0A4E7-ECED-4EEF-8D06-ACBF732913DC}" v="1" dt="2023-11-30T07:55:5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oni Nicolo'" userId="9abeccfd-6d27-46b4-9391-b7b440614d40" providerId="ADAL" clId="{8B93749D-A54E-4C03-92D2-A74C1E97B096}"/>
    <pc:docChg chg="undo custSel modSld">
      <pc:chgData name="Salomoni Nicolo'" userId="9abeccfd-6d27-46b4-9391-b7b440614d40" providerId="ADAL" clId="{8B93749D-A54E-4C03-92D2-A74C1E97B096}" dt="2023-11-29T22:57:33.202" v="334" actId="20577"/>
      <pc:docMkLst>
        <pc:docMk/>
      </pc:docMkLst>
      <pc:sldChg chg="modSp mod">
        <pc:chgData name="Salomoni Nicolo'" userId="9abeccfd-6d27-46b4-9391-b7b440614d40" providerId="ADAL" clId="{8B93749D-A54E-4C03-92D2-A74C1E97B096}" dt="2023-11-29T21:42:34.889" v="56" actId="20577"/>
        <pc:sldMkLst>
          <pc:docMk/>
          <pc:sldMk cId="2062632806" sldId="257"/>
        </pc:sldMkLst>
        <pc:spChg chg="mod">
          <ac:chgData name="Salomoni Nicolo'" userId="9abeccfd-6d27-46b4-9391-b7b440614d40" providerId="ADAL" clId="{8B93749D-A54E-4C03-92D2-A74C1E97B096}" dt="2023-11-29T21:42:34.889" v="56" actId="20577"/>
          <ac:spMkLst>
            <pc:docMk/>
            <pc:sldMk cId="2062632806" sldId="257"/>
            <ac:spMk id="3" creationId="{A5C29DC0-3731-BC06-D2CB-1479F28EB811}"/>
          </ac:spMkLst>
        </pc:spChg>
      </pc:sldChg>
      <pc:sldChg chg="modSp mod">
        <pc:chgData name="Salomoni Nicolo'" userId="9abeccfd-6d27-46b4-9391-b7b440614d40" providerId="ADAL" clId="{8B93749D-A54E-4C03-92D2-A74C1E97B096}" dt="2023-11-29T21:46:30.376" v="184" actId="27636"/>
        <pc:sldMkLst>
          <pc:docMk/>
          <pc:sldMk cId="4024020150" sldId="258"/>
        </pc:sldMkLst>
        <pc:spChg chg="mod">
          <ac:chgData name="Salomoni Nicolo'" userId="9abeccfd-6d27-46b4-9391-b7b440614d40" providerId="ADAL" clId="{8B93749D-A54E-4C03-92D2-A74C1E97B096}" dt="2023-11-29T21:46:30.376" v="184" actId="27636"/>
          <ac:spMkLst>
            <pc:docMk/>
            <pc:sldMk cId="4024020150" sldId="258"/>
            <ac:spMk id="3" creationId="{A5C29DC0-3731-BC06-D2CB-1479F28EB811}"/>
          </ac:spMkLst>
        </pc:spChg>
      </pc:sldChg>
      <pc:sldChg chg="modSp mod">
        <pc:chgData name="Salomoni Nicolo'" userId="9abeccfd-6d27-46b4-9391-b7b440614d40" providerId="ADAL" clId="{8B93749D-A54E-4C03-92D2-A74C1E97B096}" dt="2023-11-29T22:57:33.202" v="334" actId="20577"/>
        <pc:sldMkLst>
          <pc:docMk/>
          <pc:sldMk cId="635353844" sldId="259"/>
        </pc:sldMkLst>
        <pc:spChg chg="mod">
          <ac:chgData name="Salomoni Nicolo'" userId="9abeccfd-6d27-46b4-9391-b7b440614d40" providerId="ADAL" clId="{8B93749D-A54E-4C03-92D2-A74C1E97B096}" dt="2023-11-29T21:46:54.542" v="185" actId="1076"/>
          <ac:spMkLst>
            <pc:docMk/>
            <pc:sldMk cId="635353844" sldId="259"/>
            <ac:spMk id="2" creationId="{A678A87A-21E9-E3C9-436B-5C5D14775BB3}"/>
          </ac:spMkLst>
        </pc:spChg>
        <pc:spChg chg="mod">
          <ac:chgData name="Salomoni Nicolo'" userId="9abeccfd-6d27-46b4-9391-b7b440614d40" providerId="ADAL" clId="{8B93749D-A54E-4C03-92D2-A74C1E97B096}" dt="2023-11-29T22:57:33.202" v="334" actId="20577"/>
          <ac:spMkLst>
            <pc:docMk/>
            <pc:sldMk cId="635353844" sldId="259"/>
            <ac:spMk id="3" creationId="{A5C29DC0-3731-BC06-D2CB-1479F28EB811}"/>
          </ac:spMkLst>
        </pc:spChg>
      </pc:sldChg>
    </pc:docChg>
  </pc:docChgLst>
  <pc:docChgLst>
    <pc:chgData name="Dennis Gallina" userId="57a2657f2c3f2fe2" providerId="LiveId" clId="{DB90A4E7-ECED-4EEF-8D06-ACBF732913DC}"/>
    <pc:docChg chg="undo custSel addSld modSld">
      <pc:chgData name="Dennis Gallina" userId="57a2657f2c3f2fe2" providerId="LiveId" clId="{DB90A4E7-ECED-4EEF-8D06-ACBF732913DC}" dt="2023-11-30T08:07:19.185" v="543" actId="1076"/>
      <pc:docMkLst>
        <pc:docMk/>
      </pc:docMkLst>
      <pc:sldChg chg="addSp delSp modSp mod">
        <pc:chgData name="Dennis Gallina" userId="57a2657f2c3f2fe2" providerId="LiveId" clId="{DB90A4E7-ECED-4EEF-8D06-ACBF732913DC}" dt="2023-11-30T07:59:10.020" v="246" actId="26606"/>
        <pc:sldMkLst>
          <pc:docMk/>
          <pc:sldMk cId="1833993607" sldId="256"/>
        </pc:sldMkLst>
        <pc:spChg chg="mod">
          <ac:chgData name="Dennis Gallina" userId="57a2657f2c3f2fe2" providerId="LiveId" clId="{DB90A4E7-ECED-4EEF-8D06-ACBF732913DC}" dt="2023-11-30T07:59:10.020" v="246" actId="26606"/>
          <ac:spMkLst>
            <pc:docMk/>
            <pc:sldMk cId="1833993607" sldId="256"/>
            <ac:spMk id="2" creationId="{1A5EC82D-FF53-BD1E-FEDD-CE4613B9394B}"/>
          </ac:spMkLst>
        </pc:spChg>
        <pc:spChg chg="mod">
          <ac:chgData name="Dennis Gallina" userId="57a2657f2c3f2fe2" providerId="LiveId" clId="{DB90A4E7-ECED-4EEF-8D06-ACBF732913DC}" dt="2023-11-30T07:59:10.020" v="246" actId="26606"/>
          <ac:spMkLst>
            <pc:docMk/>
            <pc:sldMk cId="1833993607" sldId="256"/>
            <ac:spMk id="3" creationId="{08456E5B-B9B0-53D8-FCA7-A82ACD3BA884}"/>
          </ac:spMkLst>
        </pc:spChg>
        <pc:spChg chg="add del">
          <ac:chgData name="Dennis Gallina" userId="57a2657f2c3f2fe2" providerId="LiveId" clId="{DB90A4E7-ECED-4EEF-8D06-ACBF732913DC}" dt="2023-11-30T07:59:10.020" v="246" actId="26606"/>
          <ac:spMkLst>
            <pc:docMk/>
            <pc:sldMk cId="1833993607" sldId="256"/>
            <ac:spMk id="9" creationId="{9B37791B-B040-4694-BFDC-8DD132D86E8E}"/>
          </ac:spMkLst>
        </pc:spChg>
        <pc:spChg chg="add del">
          <ac:chgData name="Dennis Gallina" userId="57a2657f2c3f2fe2" providerId="LiveId" clId="{DB90A4E7-ECED-4EEF-8D06-ACBF732913DC}" dt="2023-11-30T07:59:09.993" v="245" actId="26606"/>
          <ac:spMkLst>
            <pc:docMk/>
            <pc:sldMk cId="1833993607" sldId="256"/>
            <ac:spMk id="18" creationId="{9B37791B-B040-4694-BFDC-8DD132D86E8E}"/>
          </ac:spMkLst>
        </pc:spChg>
        <pc:spChg chg="add">
          <ac:chgData name="Dennis Gallina" userId="57a2657f2c3f2fe2" providerId="LiveId" clId="{DB90A4E7-ECED-4EEF-8D06-ACBF732913DC}" dt="2023-11-30T07:59:10.020" v="246" actId="26606"/>
          <ac:spMkLst>
            <pc:docMk/>
            <pc:sldMk cId="1833993607" sldId="256"/>
            <ac:spMk id="24" creationId="{9B37791B-B040-4694-BFDC-8DD132D86E8E}"/>
          </ac:spMkLst>
        </pc:spChg>
        <pc:grpChg chg="add del">
          <ac:chgData name="Dennis Gallina" userId="57a2657f2c3f2fe2" providerId="LiveId" clId="{DB90A4E7-ECED-4EEF-8D06-ACBF732913DC}" dt="2023-11-30T07:59:10.020" v="246" actId="26606"/>
          <ac:grpSpMkLst>
            <pc:docMk/>
            <pc:sldMk cId="1833993607" sldId="256"/>
            <ac:grpSpMk id="11" creationId="{4252769E-B9F0-4068-A645-5BBEF16E9C28}"/>
          </ac:grpSpMkLst>
        </pc:grpChg>
        <pc:grpChg chg="add del">
          <ac:chgData name="Dennis Gallina" userId="57a2657f2c3f2fe2" providerId="LiveId" clId="{DB90A4E7-ECED-4EEF-8D06-ACBF732913DC}" dt="2023-11-30T07:59:09.993" v="245" actId="26606"/>
          <ac:grpSpMkLst>
            <pc:docMk/>
            <pc:sldMk cId="1833993607" sldId="256"/>
            <ac:grpSpMk id="20" creationId="{4252769E-B9F0-4068-A645-5BBEF16E9C28}"/>
          </ac:grpSpMkLst>
        </pc:grpChg>
        <pc:grpChg chg="add">
          <ac:chgData name="Dennis Gallina" userId="57a2657f2c3f2fe2" providerId="LiveId" clId="{DB90A4E7-ECED-4EEF-8D06-ACBF732913DC}" dt="2023-11-30T07:59:10.020" v="246" actId="26606"/>
          <ac:grpSpMkLst>
            <pc:docMk/>
            <pc:sldMk cId="1833993607" sldId="256"/>
            <ac:grpSpMk id="25" creationId="{564DEED3-BC52-4F15-8426-D33275CB0111}"/>
          </ac:grpSpMkLst>
        </pc:grpChg>
        <pc:picChg chg="del">
          <ac:chgData name="Dennis Gallina" userId="57a2657f2c3f2fe2" providerId="LiveId" clId="{DB90A4E7-ECED-4EEF-8D06-ACBF732913DC}" dt="2023-11-30T07:59:01.312" v="243" actId="478"/>
          <ac:picMkLst>
            <pc:docMk/>
            <pc:sldMk cId="1833993607" sldId="256"/>
            <ac:picMk id="4" creationId="{18DC4D45-5CEC-6640-6DE9-68AF16C8F082}"/>
          </ac:picMkLst>
        </pc:picChg>
        <pc:picChg chg="add mod ord">
          <ac:chgData name="Dennis Gallina" userId="57a2657f2c3f2fe2" providerId="LiveId" clId="{DB90A4E7-ECED-4EEF-8D06-ACBF732913DC}" dt="2023-11-30T07:59:10.020" v="246" actId="26606"/>
          <ac:picMkLst>
            <pc:docMk/>
            <pc:sldMk cId="1833993607" sldId="256"/>
            <ac:picMk id="6" creationId="{553FB358-0A96-B947-570B-20C7E4DC23CF}"/>
          </ac:picMkLst>
        </pc:picChg>
      </pc:sldChg>
      <pc:sldChg chg="addSp delSp modSp new mod setBg">
        <pc:chgData name="Dennis Gallina" userId="57a2657f2c3f2fe2" providerId="LiveId" clId="{DB90A4E7-ECED-4EEF-8D06-ACBF732913DC}" dt="2023-11-30T07:55:57.621" v="241" actId="26606"/>
        <pc:sldMkLst>
          <pc:docMk/>
          <pc:sldMk cId="3155597448" sldId="261"/>
        </pc:sldMkLst>
        <pc:spChg chg="mod">
          <ac:chgData name="Dennis Gallina" userId="57a2657f2c3f2fe2" providerId="LiveId" clId="{DB90A4E7-ECED-4EEF-8D06-ACBF732913DC}" dt="2023-11-30T07:55:57.621" v="241" actId="26606"/>
          <ac:spMkLst>
            <pc:docMk/>
            <pc:sldMk cId="3155597448" sldId="261"/>
            <ac:spMk id="2" creationId="{FC40BB50-6BB7-E783-D8BB-F022F877A760}"/>
          </ac:spMkLst>
        </pc:spChg>
        <pc:spChg chg="mod ord">
          <ac:chgData name="Dennis Gallina" userId="57a2657f2c3f2fe2" providerId="LiveId" clId="{DB90A4E7-ECED-4EEF-8D06-ACBF732913DC}" dt="2023-11-30T07:55:57.621" v="241" actId="26606"/>
          <ac:spMkLst>
            <pc:docMk/>
            <pc:sldMk cId="3155597448" sldId="261"/>
            <ac:spMk id="3" creationId="{ADD95E1A-500C-516B-57DE-7E26206A7CDF}"/>
          </ac:spMkLst>
        </pc:spChg>
        <pc:spChg chg="add del">
          <ac:chgData name="Dennis Gallina" userId="57a2657f2c3f2fe2" providerId="LiveId" clId="{DB90A4E7-ECED-4EEF-8D06-ACBF732913DC}" dt="2023-11-30T07:55:57.621" v="241" actId="26606"/>
          <ac:spMkLst>
            <pc:docMk/>
            <pc:sldMk cId="3155597448" sldId="261"/>
            <ac:spMk id="8" creationId="{B95B9BA8-1D69-4796-85F5-B6D0BD52354B}"/>
          </ac:spMkLst>
        </pc:spChg>
        <pc:spChg chg="add">
          <ac:chgData name="Dennis Gallina" userId="57a2657f2c3f2fe2" providerId="LiveId" clId="{DB90A4E7-ECED-4EEF-8D06-ACBF732913DC}" dt="2023-11-30T07:55:57.621" v="241" actId="26606"/>
          <ac:spMkLst>
            <pc:docMk/>
            <pc:sldMk cId="3155597448" sldId="261"/>
            <ac:spMk id="17" creationId="{B95B9BA8-1D69-4796-85F5-B6D0BD52354B}"/>
          </ac:spMkLst>
        </pc:spChg>
        <pc:grpChg chg="add del">
          <ac:chgData name="Dennis Gallina" userId="57a2657f2c3f2fe2" providerId="LiveId" clId="{DB90A4E7-ECED-4EEF-8D06-ACBF732913DC}" dt="2023-11-30T07:55:57.621" v="241" actId="26606"/>
          <ac:grpSpMkLst>
            <pc:docMk/>
            <pc:sldMk cId="3155597448" sldId="261"/>
            <ac:grpSpMk id="10" creationId="{946904AF-CB04-4074-8038-1E84BC0922C0}"/>
          </ac:grpSpMkLst>
        </pc:grpChg>
        <pc:grpChg chg="add">
          <ac:chgData name="Dennis Gallina" userId="57a2657f2c3f2fe2" providerId="LiveId" clId="{DB90A4E7-ECED-4EEF-8D06-ACBF732913DC}" dt="2023-11-30T07:55:57.621" v="241" actId="26606"/>
          <ac:grpSpMkLst>
            <pc:docMk/>
            <pc:sldMk cId="3155597448" sldId="261"/>
            <ac:grpSpMk id="19" creationId="{EE5D87AC-5CCC-4E1F-8B25-D3A6053029C8}"/>
          </ac:grpSpMkLst>
        </pc:grpChg>
        <pc:picChg chg="add mod">
          <ac:chgData name="Dennis Gallina" userId="57a2657f2c3f2fe2" providerId="LiveId" clId="{DB90A4E7-ECED-4EEF-8D06-ACBF732913DC}" dt="2023-11-30T07:55:57.621" v="241" actId="26606"/>
          <ac:picMkLst>
            <pc:docMk/>
            <pc:sldMk cId="3155597448" sldId="261"/>
            <ac:picMk id="5" creationId="{ED573FBF-528C-0AE7-44FA-0DF616647101}"/>
          </ac:picMkLst>
        </pc:picChg>
      </pc:sldChg>
      <pc:sldChg chg="addSp delSp modSp new mod setBg">
        <pc:chgData name="Dennis Gallina" userId="57a2657f2c3f2fe2" providerId="LiveId" clId="{DB90A4E7-ECED-4EEF-8D06-ACBF732913DC}" dt="2023-11-30T08:07:19.185" v="543" actId="1076"/>
        <pc:sldMkLst>
          <pc:docMk/>
          <pc:sldMk cId="975464113" sldId="262"/>
        </pc:sldMkLst>
        <pc:spChg chg="mod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2" creationId="{C4B0E16D-4902-A110-5C6D-E46BF6E1516C}"/>
          </ac:spMkLst>
        </pc:spChg>
        <pc:spChg chg="mod ord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3" creationId="{63403F84-4134-AE25-CD73-663DE9274CE7}"/>
          </ac:spMkLst>
        </pc:spChg>
        <pc:spChg chg="add del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16" creationId="{6B0479F5-59EA-43F3-BAFC-2606376EB662}"/>
          </ac:spMkLst>
        </pc:spChg>
        <pc:spChg chg="add del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18" creationId="{B2FBDB18-449B-4AC4-8813-45B35E1740DB}"/>
          </ac:spMkLst>
        </pc:spChg>
        <pc:spChg chg="add del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20" creationId="{6BE5DED6-1669-479D-BEF4-66046883A9A9}"/>
          </ac:spMkLst>
        </pc:spChg>
        <pc:spChg chg="add del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22" creationId="{08B47EB3-2327-4B83-885D-1A973B1035EC}"/>
          </ac:spMkLst>
        </pc:spChg>
        <pc:spChg chg="add del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24" creationId="{28F38302-0411-4C02-A968-5BE487CB52F8}"/>
          </ac:spMkLst>
        </pc:spChg>
        <pc:spChg chg="add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29" creationId="{60DB02BD-FF61-4042-BC21-4EFF543EC0C3}"/>
          </ac:spMkLst>
        </pc:spChg>
        <pc:spChg chg="add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31" creationId="{5811A85E-38EA-465A-84F9-6230CF743E76}"/>
          </ac:spMkLst>
        </pc:spChg>
        <pc:spChg chg="add">
          <ac:chgData name="Dennis Gallina" userId="57a2657f2c3f2fe2" providerId="LiveId" clId="{DB90A4E7-ECED-4EEF-8D06-ACBF732913DC}" dt="2023-11-30T08:07:07.699" v="538" actId="26606"/>
          <ac:spMkLst>
            <pc:docMk/>
            <pc:sldMk cId="975464113" sldId="262"/>
            <ac:spMk id="33" creationId="{866290A3-7E80-441D-AA1E-5263326B1657}"/>
          </ac:spMkLst>
        </pc:spChg>
        <pc:picChg chg="add mod ord">
          <ac:chgData name="Dennis Gallina" userId="57a2657f2c3f2fe2" providerId="LiveId" clId="{DB90A4E7-ECED-4EEF-8D06-ACBF732913DC}" dt="2023-11-30T08:07:07.699" v="538" actId="26606"/>
          <ac:picMkLst>
            <pc:docMk/>
            <pc:sldMk cId="975464113" sldId="262"/>
            <ac:picMk id="5" creationId="{2FFF218A-690D-FECA-DFF5-617E6F4CDE17}"/>
          </ac:picMkLst>
        </pc:picChg>
        <pc:picChg chg="add mod ord">
          <ac:chgData name="Dennis Gallina" userId="57a2657f2c3f2fe2" providerId="LiveId" clId="{DB90A4E7-ECED-4EEF-8D06-ACBF732913DC}" dt="2023-11-30T08:07:07.699" v="538" actId="26606"/>
          <ac:picMkLst>
            <pc:docMk/>
            <pc:sldMk cId="975464113" sldId="262"/>
            <ac:picMk id="7" creationId="{E31D7BB9-CDAF-A8A8-0750-F63432777AEA}"/>
          </ac:picMkLst>
        </pc:picChg>
        <pc:picChg chg="add mod">
          <ac:chgData name="Dennis Gallina" userId="57a2657f2c3f2fe2" providerId="LiveId" clId="{DB90A4E7-ECED-4EEF-8D06-ACBF732913DC}" dt="2023-11-30T08:07:07.699" v="538" actId="26606"/>
          <ac:picMkLst>
            <pc:docMk/>
            <pc:sldMk cId="975464113" sldId="262"/>
            <ac:picMk id="9" creationId="{4AFEF055-825E-B6D1-21EA-B29E468FB088}"/>
          </ac:picMkLst>
        </pc:picChg>
        <pc:picChg chg="add mod">
          <ac:chgData name="Dennis Gallina" userId="57a2657f2c3f2fe2" providerId="LiveId" clId="{DB90A4E7-ECED-4EEF-8D06-ACBF732913DC}" dt="2023-11-30T08:07:07.699" v="538" actId="26606"/>
          <ac:picMkLst>
            <pc:docMk/>
            <pc:sldMk cId="975464113" sldId="262"/>
            <ac:picMk id="11" creationId="{D576A335-D562-ED22-992B-454DE087C410}"/>
          </ac:picMkLst>
        </pc:picChg>
        <pc:picChg chg="add del">
          <ac:chgData name="Dennis Gallina" userId="57a2657f2c3f2fe2" providerId="LiveId" clId="{DB90A4E7-ECED-4EEF-8D06-ACBF732913DC}" dt="2023-11-30T08:06:14.074" v="528" actId="478"/>
          <ac:picMkLst>
            <pc:docMk/>
            <pc:sldMk cId="975464113" sldId="262"/>
            <ac:picMk id="13" creationId="{1A44EB7F-2F8F-1907-5D41-BA257529306D}"/>
          </ac:picMkLst>
        </pc:picChg>
        <pc:picChg chg="add del mod">
          <ac:chgData name="Dennis Gallina" userId="57a2657f2c3f2fe2" providerId="LiveId" clId="{DB90A4E7-ECED-4EEF-8D06-ACBF732913DC}" dt="2023-11-30T08:06:58.054" v="537" actId="478"/>
          <ac:picMkLst>
            <pc:docMk/>
            <pc:sldMk cId="975464113" sldId="262"/>
            <ac:picMk id="15" creationId="{783296AE-03AF-4711-759F-B0BF10C16AC7}"/>
          </ac:picMkLst>
        </pc:picChg>
        <pc:picChg chg="add mod">
          <ac:chgData name="Dennis Gallina" userId="57a2657f2c3f2fe2" providerId="LiveId" clId="{DB90A4E7-ECED-4EEF-8D06-ACBF732913DC}" dt="2023-11-30T08:07:19.185" v="543" actId="1076"/>
          <ac:picMkLst>
            <pc:docMk/>
            <pc:sldMk cId="975464113" sldId="262"/>
            <ac:picMk id="19" creationId="{2534F843-0A81-AD1C-7C27-CEDCDC7269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it-IT" sz="4600"/>
              <a:t>Progetto di Tecnologie </a:t>
            </a:r>
            <a:br>
              <a:rPr lang="it-IT" sz="4600"/>
            </a:br>
            <a:r>
              <a:rPr lang="it-IT" sz="4600"/>
              <a:t> Forza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Developed by Dennis Gallina and Nicolò Salomoni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FB358-0A96-B947-570B-20C7E4DC2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6" r="4286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5" name="Group 1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6" name="Freeform: Shape 2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9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0BB50-6BB7-E783-D8BB-F022F877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it-IT" dirty="0"/>
              <a:t>Regole di Forza 4</a:t>
            </a:r>
          </a:p>
        </p:txBody>
      </p:sp>
      <p:pic>
        <p:nvPicPr>
          <p:cNvPr id="5" name="Immagine 4" descr="Immagine che contiene abaco, calcolatore&#10;&#10;Descrizione generata automaticamente">
            <a:extLst>
              <a:ext uri="{FF2B5EF4-FFF2-40B4-BE49-F238E27FC236}">
                <a16:creationId xmlns:a16="http://schemas.microsoft.com/office/drawing/2014/main" id="{ED573FBF-528C-0AE7-44FA-0DF616647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95E1A-500C-516B-57DE-7E26206A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/>
              <a:t>Il gioco è composto da:</a:t>
            </a:r>
          </a:p>
          <a:p>
            <a:r>
              <a:rPr lang="it-IT" sz="2400"/>
              <a:t>Una griglia di gioco;</a:t>
            </a:r>
          </a:p>
          <a:p>
            <a:r>
              <a:rPr lang="it-IT" sz="2400"/>
              <a:t>Due giocatori, ognuno un colore delle pedine.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/>
              <a:t>Lo scopo del gioco è posizionare 4 pedine, del proprio colore, in fila.</a:t>
            </a:r>
          </a:p>
        </p:txBody>
      </p:sp>
    </p:spTree>
    <p:extLst>
      <p:ext uri="{BB962C8B-B14F-4D97-AF65-F5344CB8AC3E}">
        <p14:creationId xmlns:p14="http://schemas.microsoft.com/office/powerpoint/2010/main" val="31555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099672"/>
            <a:ext cx="4571999" cy="1687978"/>
          </a:xfrm>
        </p:spPr>
        <p:txBody>
          <a:bodyPr anchor="b">
            <a:normAutofit/>
          </a:bodyPr>
          <a:lstStyle/>
          <a:p>
            <a:r>
              <a:rPr lang="it-IT" dirty="0"/>
              <a:t>Gestione Client/Server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Il Game è basato sulla struttura Client/Server:</a:t>
            </a:r>
          </a:p>
          <a:p>
            <a:r>
              <a:rPr lang="it-IT" sz="2400" dirty="0"/>
              <a:t>Client: chiede di stabilire una connessione; </a:t>
            </a:r>
          </a:p>
          <a:p>
            <a:r>
              <a:rPr lang="it-IT" sz="2400" dirty="0"/>
              <a:t>Server: accetta la connessione;</a:t>
            </a:r>
          </a:p>
          <a:p>
            <a:r>
              <a:rPr lang="it-IT" sz="2400" dirty="0"/>
              <a:t>Client: invia le sue richieste;</a:t>
            </a:r>
          </a:p>
          <a:p>
            <a:r>
              <a:rPr lang="it-IT" sz="2400" dirty="0"/>
              <a:t>Server: esegue le richieste del Client.</a:t>
            </a:r>
          </a:p>
        </p:txBody>
      </p:sp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B69CD2F-6C2A-E6C2-D4E6-3F53A9932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863"/>
          <a:stretch/>
        </p:blipFill>
        <p:spPr>
          <a:xfrm>
            <a:off x="5975896" y="-1"/>
            <a:ext cx="6216104" cy="3333750"/>
          </a:xfrm>
          <a:custGeom>
            <a:avLst/>
            <a:gdLst/>
            <a:ahLst/>
            <a:cxnLst/>
            <a:rect l="l" t="t" r="r" b="b"/>
            <a:pathLst>
              <a:path w="6216104" h="3333750">
                <a:moveTo>
                  <a:pt x="485126" y="0"/>
                </a:moveTo>
                <a:lnTo>
                  <a:pt x="6216104" y="0"/>
                </a:lnTo>
                <a:lnTo>
                  <a:pt x="6216104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3"/>
                  <a:pt x="476632" y="63322"/>
                  <a:pt x="482013" y="27991"/>
                </a:cubicBezTo>
                <a:close/>
              </a:path>
            </a:pathLst>
          </a:custGeom>
        </p:spPr>
      </p:pic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A23FF77A-E5E6-F67F-FDA1-49FD81A24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0285"/>
          <a:stretch/>
        </p:blipFill>
        <p:spPr>
          <a:xfrm>
            <a:off x="5840060" y="3524252"/>
            <a:ext cx="6351941" cy="3333749"/>
          </a:xfrm>
          <a:custGeom>
            <a:avLst/>
            <a:gdLst/>
            <a:ahLst/>
            <a:cxnLst/>
            <a:rect l="l" t="t" r="r" b="b"/>
            <a:pathLst>
              <a:path w="6351941" h="3333749">
                <a:moveTo>
                  <a:pt x="265966" y="0"/>
                </a:moveTo>
                <a:lnTo>
                  <a:pt x="6351941" y="0"/>
                </a:lnTo>
                <a:lnTo>
                  <a:pt x="6351941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548CE4-8403-48E2-8485-18E40FC6D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1457FF-B939-8CB7-006F-D155B46B8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5" r="55357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7DD2577-05DC-4EEF-A945-D296C733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88" y="1028699"/>
            <a:ext cx="3334814" cy="1076417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 Client (Java)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BC4B52-CC4A-4682-AFF8-09B671A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5BBBA6-89F2-175A-5B55-6C6CE0F41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74" r="52380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6A362B9-12E6-445C-8985-B2586694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4" y="2216989"/>
            <a:ext cx="3252578" cy="3116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Il Client, ovvero il Player, può mandare le richieste al Server utilizzando una GUI:</a:t>
            </a:r>
          </a:p>
          <a:p>
            <a:r>
              <a:rPr lang="it-IT" sz="1800" dirty="0"/>
              <a:t>Connection: richiede la connessione al gioco e rimane in attesa fino a quando non ci sono 2 Player;</a:t>
            </a:r>
          </a:p>
          <a:p>
            <a:r>
              <a:rPr lang="it-IT" sz="1800" dirty="0" err="1"/>
              <a:t>Insert</a:t>
            </a:r>
            <a:r>
              <a:rPr lang="it-IT" sz="1800" dirty="0"/>
              <a:t>: chiede di inserire una </a:t>
            </a:r>
            <a:r>
              <a:rPr lang="it-IT" sz="1800" dirty="0" err="1"/>
              <a:t>Pawn</a:t>
            </a:r>
            <a:r>
              <a:rPr lang="it-IT" sz="1800" dirty="0"/>
              <a:t> nel campo da gioco;</a:t>
            </a:r>
          </a:p>
          <a:p>
            <a:r>
              <a:rPr lang="it-IT" sz="1800" dirty="0" err="1"/>
              <a:t>Disconnect</a:t>
            </a:r>
            <a:r>
              <a:rPr lang="it-IT" sz="1800" dirty="0"/>
              <a:t>: si disconnette in qualunque momento della partita.</a:t>
            </a:r>
          </a:p>
        </p:txBody>
      </p:sp>
    </p:spTree>
    <p:extLst>
      <p:ext uri="{BB962C8B-B14F-4D97-AF65-F5344CB8AC3E}">
        <p14:creationId xmlns:p14="http://schemas.microsoft.com/office/powerpoint/2010/main" val="40240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78A87A-21E9-E3C9-436B-5C5D147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671556"/>
            <a:ext cx="4400549" cy="1857375"/>
          </a:xfrm>
        </p:spPr>
        <p:txBody>
          <a:bodyPr anchor="b">
            <a:normAutofit/>
          </a:bodyPr>
          <a:lstStyle/>
          <a:p>
            <a:r>
              <a:rPr lang="it-IT" dirty="0"/>
              <a:t> Server (Java)</a:t>
            </a:r>
          </a:p>
        </p:txBody>
      </p:sp>
      <p:pic>
        <p:nvPicPr>
          <p:cNvPr id="6" name="Immagine 5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A13CC830-A211-41AD-97EA-BC5F8B73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" r="37555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C29DC0-3731-BC06-D2CB-1479F28E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17322"/>
            <a:ext cx="4400549" cy="35596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600" dirty="0"/>
              <a:t>Il Server ha il compito di rispondere alle richieste del Client:</a:t>
            </a:r>
          </a:p>
          <a:p>
            <a:r>
              <a:rPr lang="it-IT" sz="2600" dirty="0"/>
              <a:t>Controllare il tipo di richiesta del Client;</a:t>
            </a:r>
          </a:p>
          <a:p>
            <a:r>
              <a:rPr lang="it-IT" sz="2600" dirty="0"/>
              <a:t>Eseguire i controlli in base alla richiesta;</a:t>
            </a:r>
          </a:p>
          <a:p>
            <a:r>
              <a:rPr lang="it-IT" sz="2600" dirty="0"/>
              <a:t>Inviare i dati di conferma.</a:t>
            </a:r>
          </a:p>
        </p:txBody>
      </p:sp>
    </p:spTree>
    <p:extLst>
      <p:ext uri="{BB962C8B-B14F-4D97-AF65-F5344CB8AC3E}">
        <p14:creationId xmlns:p14="http://schemas.microsoft.com/office/powerpoint/2010/main" val="63535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B0E16D-4902-A110-5C6D-E46BF6E1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0546"/>
            <a:ext cx="4571999" cy="1897103"/>
          </a:xfrm>
        </p:spPr>
        <p:txBody>
          <a:bodyPr anchor="b">
            <a:normAutofit/>
          </a:bodyPr>
          <a:lstStyle/>
          <a:p>
            <a:r>
              <a:rPr lang="it-IT" dirty="0"/>
              <a:t>Gestione della Grafica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03F84-4134-AE25-CD73-663DE927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La grafica e le interazioni tra il giocatore e il Client sono state implementate con la libreria Swing di Java.</a:t>
            </a:r>
          </a:p>
          <a:p>
            <a:pPr marL="0" indent="0">
              <a:buNone/>
            </a:pPr>
            <a:r>
              <a:rPr lang="it-IT"/>
              <a:t>Il gioco mostra diverse schermate per mostrare lo stato della partita al giocatore.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31D7BB9-CDAF-A8A8-0750-F6343277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36" y="766719"/>
            <a:ext cx="1854677" cy="2567028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FEF055-825E-B6D1-21EA-B29E468F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49" y="1215010"/>
            <a:ext cx="2190749" cy="1670446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576A335-D562-ED22-992B-454DE087C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985478"/>
            <a:ext cx="2190749" cy="1654015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FF218A-690D-FECA-DFF5-617E6F4CD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49" y="4623534"/>
            <a:ext cx="2190749" cy="377904"/>
          </a:xfrm>
          <a:custGeom>
            <a:avLst/>
            <a:gdLst/>
            <a:ahLst/>
            <a:cxnLst/>
            <a:rect l="l" t="t" r="r" b="b"/>
            <a:pathLst>
              <a:path w="2190749" h="2567028">
                <a:moveTo>
                  <a:pt x="0" y="0"/>
                </a:moveTo>
                <a:lnTo>
                  <a:pt x="2190749" y="0"/>
                </a:lnTo>
                <a:lnTo>
                  <a:pt x="2190749" y="2567028"/>
                </a:lnTo>
                <a:lnTo>
                  <a:pt x="0" y="2567028"/>
                </a:lnTo>
                <a:close/>
              </a:path>
            </a:pathLst>
          </a:cu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534F843-0A81-AD1C-7C27-CEDCDC726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06" y="5779246"/>
            <a:ext cx="2552134" cy="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C4D45-5CEC-6640-6DE9-68AF16C8F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3005" b="667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A5EC82D-FF53-BD1E-FEDD-CE4613B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7543800" cy="2576512"/>
          </a:xfrm>
        </p:spPr>
        <p:txBody>
          <a:bodyPr>
            <a:normAutofit/>
          </a:bodyPr>
          <a:lstStyle/>
          <a:p>
            <a:pPr algn="l"/>
            <a:r>
              <a:rPr lang="it-IT" sz="5600" dirty="0">
                <a:solidFill>
                  <a:srgbClr val="FFFFFF"/>
                </a:solidFill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456E5B-B9B0-53D8-FCA7-A82ACD3B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Developed</a:t>
            </a:r>
            <a:r>
              <a:rPr lang="it-IT" dirty="0">
                <a:solidFill>
                  <a:srgbClr val="FFFFFF"/>
                </a:solidFill>
              </a:rPr>
              <a:t> by Dennis Gallina and Nicolò Salomoni</a:t>
            </a:r>
          </a:p>
        </p:txBody>
      </p:sp>
    </p:spTree>
    <p:extLst>
      <p:ext uri="{BB962C8B-B14F-4D97-AF65-F5344CB8AC3E}">
        <p14:creationId xmlns:p14="http://schemas.microsoft.com/office/powerpoint/2010/main" val="427309236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C37D4D"/>
      </a:accent1>
      <a:accent2>
        <a:srgbClr val="B13B3C"/>
      </a:accent2>
      <a:accent3>
        <a:srgbClr val="C34D7F"/>
      </a:accent3>
      <a:accent4>
        <a:srgbClr val="B13B9E"/>
      </a:accent4>
      <a:accent5>
        <a:srgbClr val="A54DC3"/>
      </a:accent5>
      <a:accent6>
        <a:srgbClr val="643EB3"/>
      </a:accent6>
      <a:hlink>
        <a:srgbClr val="B3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Arial Nova Cond</vt:lpstr>
      <vt:lpstr>Impact</vt:lpstr>
      <vt:lpstr>TornVTI</vt:lpstr>
      <vt:lpstr>Progetto di Tecnologie   Forza 4</vt:lpstr>
      <vt:lpstr>Regole di Forza 4</vt:lpstr>
      <vt:lpstr>Gestione Client/Server</vt:lpstr>
      <vt:lpstr> Client (Java)</vt:lpstr>
      <vt:lpstr> Server (Java)</vt:lpstr>
      <vt:lpstr>Gestione della Grafica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Tecnologie   Forza 4</dc:title>
  <dc:creator>Dennis Gallina</dc:creator>
  <cp:lastModifiedBy>Dennis Gallina</cp:lastModifiedBy>
  <cp:revision>1</cp:revision>
  <dcterms:created xsi:type="dcterms:W3CDTF">2023-11-19T22:05:13Z</dcterms:created>
  <dcterms:modified xsi:type="dcterms:W3CDTF">2023-11-30T08:07:23Z</dcterms:modified>
</cp:coreProperties>
</file>