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Lst>
  <p:sldSz cx="30275213" cy="213836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459"/>
    <a:srgbClr val="333333"/>
    <a:srgbClr val="00A8E8"/>
    <a:srgbClr val="7474BF"/>
    <a:srgbClr val="348AC7"/>
    <a:srgbClr val="00D6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7" d="100"/>
          <a:sy n="37" d="100"/>
        </p:scale>
        <p:origin x="12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9ECB-88DD-4F5E-8D70-CEDF1F84C431}"/>
              </a:ext>
            </a:extLst>
          </p:cNvPr>
          <p:cNvSpPr>
            <a:spLocks noGrp="1"/>
          </p:cNvSpPr>
          <p:nvPr>
            <p:ph type="ctrTitle"/>
          </p:nvPr>
        </p:nvSpPr>
        <p:spPr>
          <a:xfrm>
            <a:off x="3784402" y="3499590"/>
            <a:ext cx="22706410" cy="7444669"/>
          </a:xfrm>
        </p:spPr>
        <p:txBody>
          <a:bodyPr anchor="b"/>
          <a:lstStyle>
            <a:lvl1pPr algn="ctr">
              <a:defRPr sz="14899"/>
            </a:lvl1pPr>
          </a:lstStyle>
          <a:p>
            <a:r>
              <a:rPr lang="en-US"/>
              <a:t>Click to edit Master title style</a:t>
            </a:r>
          </a:p>
        </p:txBody>
      </p:sp>
      <p:sp>
        <p:nvSpPr>
          <p:cNvPr id="3" name="Subtitle 2">
            <a:extLst>
              <a:ext uri="{FF2B5EF4-FFF2-40B4-BE49-F238E27FC236}">
                <a16:creationId xmlns:a16="http://schemas.microsoft.com/office/drawing/2014/main" id="{0C898D10-8100-47EB-BF02-0142401050D3}"/>
              </a:ext>
            </a:extLst>
          </p:cNvPr>
          <p:cNvSpPr>
            <a:spLocks noGrp="1"/>
          </p:cNvSpPr>
          <p:nvPr>
            <p:ph type="subTitle" idx="1"/>
          </p:nvPr>
        </p:nvSpPr>
        <p:spPr>
          <a:xfrm>
            <a:off x="3784402" y="11231355"/>
            <a:ext cx="22706410" cy="5162758"/>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p>
        </p:txBody>
      </p:sp>
      <p:sp>
        <p:nvSpPr>
          <p:cNvPr id="4" name="Date Placeholder 3">
            <a:extLst>
              <a:ext uri="{FF2B5EF4-FFF2-40B4-BE49-F238E27FC236}">
                <a16:creationId xmlns:a16="http://schemas.microsoft.com/office/drawing/2014/main" id="{4A98EB68-9BE5-4B4C-985C-84D21EB95F56}"/>
              </a:ext>
            </a:extLst>
          </p:cNvPr>
          <p:cNvSpPr>
            <a:spLocks noGrp="1"/>
          </p:cNvSpPr>
          <p:nvPr>
            <p:ph type="dt" sz="half" idx="10"/>
          </p:nvPr>
        </p:nvSpPr>
        <p:spPr/>
        <p:txBody>
          <a:bodyPr/>
          <a:lstStyle/>
          <a:p>
            <a:fld id="{37F987D9-4B22-4C11-8848-03B8DDCE40A1}" type="datetimeFigureOut">
              <a:rPr lang="en-US" smtClean="0"/>
              <a:t>11/14/2019</a:t>
            </a:fld>
            <a:endParaRPr lang="en-US"/>
          </a:p>
        </p:txBody>
      </p:sp>
      <p:sp>
        <p:nvSpPr>
          <p:cNvPr id="5" name="Footer Placeholder 4">
            <a:extLst>
              <a:ext uri="{FF2B5EF4-FFF2-40B4-BE49-F238E27FC236}">
                <a16:creationId xmlns:a16="http://schemas.microsoft.com/office/drawing/2014/main" id="{6E30962C-1AA8-473B-AA04-16EEDC0B9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52975-EB52-4BAA-BFCB-06A12E0D16AD}"/>
              </a:ext>
            </a:extLst>
          </p:cNvPr>
          <p:cNvSpPr>
            <a:spLocks noGrp="1"/>
          </p:cNvSpPr>
          <p:nvPr>
            <p:ph type="sldNum" sz="quarter" idx="12"/>
          </p:nvPr>
        </p:nvSpPr>
        <p:spPr/>
        <p:txBody>
          <a:bodyPr/>
          <a:lstStyle/>
          <a:p>
            <a:fld id="{58CEE683-850B-4340-A13D-0FBDFECC03C5}" type="slidenum">
              <a:rPr lang="en-US" smtClean="0"/>
              <a:t>‹#›</a:t>
            </a:fld>
            <a:endParaRPr lang="en-US"/>
          </a:p>
        </p:txBody>
      </p:sp>
    </p:spTree>
    <p:extLst>
      <p:ext uri="{BB962C8B-B14F-4D97-AF65-F5344CB8AC3E}">
        <p14:creationId xmlns:p14="http://schemas.microsoft.com/office/powerpoint/2010/main" val="323556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0A98-1D85-4F9E-8922-B76C4CC1B4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417703-6E87-4060-9FC6-73B184D08B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E76B7-31A0-4DD7-AEA1-A1AB74A7DE68}"/>
              </a:ext>
            </a:extLst>
          </p:cNvPr>
          <p:cNvSpPr>
            <a:spLocks noGrp="1"/>
          </p:cNvSpPr>
          <p:nvPr>
            <p:ph type="dt" sz="half" idx="10"/>
          </p:nvPr>
        </p:nvSpPr>
        <p:spPr/>
        <p:txBody>
          <a:bodyPr/>
          <a:lstStyle/>
          <a:p>
            <a:fld id="{37F987D9-4B22-4C11-8848-03B8DDCE40A1}" type="datetimeFigureOut">
              <a:rPr lang="en-US" smtClean="0"/>
              <a:t>11/14/2019</a:t>
            </a:fld>
            <a:endParaRPr lang="en-US"/>
          </a:p>
        </p:txBody>
      </p:sp>
      <p:sp>
        <p:nvSpPr>
          <p:cNvPr id="5" name="Footer Placeholder 4">
            <a:extLst>
              <a:ext uri="{FF2B5EF4-FFF2-40B4-BE49-F238E27FC236}">
                <a16:creationId xmlns:a16="http://schemas.microsoft.com/office/drawing/2014/main" id="{3811945B-65D7-4B26-AE25-FEBBE0963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43C9A-B075-4DCC-984F-66051F3D4A5A}"/>
              </a:ext>
            </a:extLst>
          </p:cNvPr>
          <p:cNvSpPr>
            <a:spLocks noGrp="1"/>
          </p:cNvSpPr>
          <p:nvPr>
            <p:ph type="sldNum" sz="quarter" idx="12"/>
          </p:nvPr>
        </p:nvSpPr>
        <p:spPr/>
        <p:txBody>
          <a:bodyPr/>
          <a:lstStyle/>
          <a:p>
            <a:fld id="{58CEE683-850B-4340-A13D-0FBDFECC03C5}" type="slidenum">
              <a:rPr lang="en-US" smtClean="0"/>
              <a:t>‹#›</a:t>
            </a:fld>
            <a:endParaRPr lang="en-US"/>
          </a:p>
        </p:txBody>
      </p:sp>
    </p:spTree>
    <p:extLst>
      <p:ext uri="{BB962C8B-B14F-4D97-AF65-F5344CB8AC3E}">
        <p14:creationId xmlns:p14="http://schemas.microsoft.com/office/powerpoint/2010/main" val="296175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B38C61-5027-4A2A-8A5F-DD87F49664F0}"/>
              </a:ext>
            </a:extLst>
          </p:cNvPr>
          <p:cNvSpPr>
            <a:spLocks noGrp="1"/>
          </p:cNvSpPr>
          <p:nvPr>
            <p:ph type="title" orient="vert"/>
          </p:nvPr>
        </p:nvSpPr>
        <p:spPr>
          <a:xfrm>
            <a:off x="21665699" y="1138480"/>
            <a:ext cx="6528093" cy="1812163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7848A9-50F8-483A-85E3-A167507F080D}"/>
              </a:ext>
            </a:extLst>
          </p:cNvPr>
          <p:cNvSpPr>
            <a:spLocks noGrp="1"/>
          </p:cNvSpPr>
          <p:nvPr>
            <p:ph type="body" orient="vert" idx="1"/>
          </p:nvPr>
        </p:nvSpPr>
        <p:spPr>
          <a:xfrm>
            <a:off x="2081421"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713E5-FDD9-4814-870C-701510C3037D}"/>
              </a:ext>
            </a:extLst>
          </p:cNvPr>
          <p:cNvSpPr>
            <a:spLocks noGrp="1"/>
          </p:cNvSpPr>
          <p:nvPr>
            <p:ph type="dt" sz="half" idx="10"/>
          </p:nvPr>
        </p:nvSpPr>
        <p:spPr/>
        <p:txBody>
          <a:bodyPr/>
          <a:lstStyle/>
          <a:p>
            <a:fld id="{37F987D9-4B22-4C11-8848-03B8DDCE40A1}" type="datetimeFigureOut">
              <a:rPr lang="en-US" smtClean="0"/>
              <a:t>11/14/2019</a:t>
            </a:fld>
            <a:endParaRPr lang="en-US"/>
          </a:p>
        </p:txBody>
      </p:sp>
      <p:sp>
        <p:nvSpPr>
          <p:cNvPr id="5" name="Footer Placeholder 4">
            <a:extLst>
              <a:ext uri="{FF2B5EF4-FFF2-40B4-BE49-F238E27FC236}">
                <a16:creationId xmlns:a16="http://schemas.microsoft.com/office/drawing/2014/main" id="{CE0218BC-9253-4D12-8C88-D890A941C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63D1F-8D9B-48AC-9662-9B81853EBD8C}"/>
              </a:ext>
            </a:extLst>
          </p:cNvPr>
          <p:cNvSpPr>
            <a:spLocks noGrp="1"/>
          </p:cNvSpPr>
          <p:nvPr>
            <p:ph type="sldNum" sz="quarter" idx="12"/>
          </p:nvPr>
        </p:nvSpPr>
        <p:spPr/>
        <p:txBody>
          <a:bodyPr/>
          <a:lstStyle/>
          <a:p>
            <a:fld id="{58CEE683-850B-4340-A13D-0FBDFECC03C5}" type="slidenum">
              <a:rPr lang="en-US" smtClean="0"/>
              <a:t>‹#›</a:t>
            </a:fld>
            <a:endParaRPr lang="en-US"/>
          </a:p>
        </p:txBody>
      </p:sp>
    </p:spTree>
    <p:extLst>
      <p:ext uri="{BB962C8B-B14F-4D97-AF65-F5344CB8AC3E}">
        <p14:creationId xmlns:p14="http://schemas.microsoft.com/office/powerpoint/2010/main" val="288853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3437-639B-4A50-B074-4638244069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E3711-38FE-482E-8F08-2E9B71C8B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1B7ED-E3C1-4D81-B02C-8706D826E312}"/>
              </a:ext>
            </a:extLst>
          </p:cNvPr>
          <p:cNvSpPr>
            <a:spLocks noGrp="1"/>
          </p:cNvSpPr>
          <p:nvPr>
            <p:ph type="dt" sz="half" idx="10"/>
          </p:nvPr>
        </p:nvSpPr>
        <p:spPr/>
        <p:txBody>
          <a:bodyPr/>
          <a:lstStyle/>
          <a:p>
            <a:fld id="{37F987D9-4B22-4C11-8848-03B8DDCE40A1}" type="datetimeFigureOut">
              <a:rPr lang="en-US" smtClean="0"/>
              <a:t>11/14/2019</a:t>
            </a:fld>
            <a:endParaRPr lang="en-US"/>
          </a:p>
        </p:txBody>
      </p:sp>
      <p:sp>
        <p:nvSpPr>
          <p:cNvPr id="5" name="Footer Placeholder 4">
            <a:extLst>
              <a:ext uri="{FF2B5EF4-FFF2-40B4-BE49-F238E27FC236}">
                <a16:creationId xmlns:a16="http://schemas.microsoft.com/office/drawing/2014/main" id="{EC75029B-27C0-445F-A775-DF6C773F5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FE947-B6B9-44B7-9FFF-747F1279F5E5}"/>
              </a:ext>
            </a:extLst>
          </p:cNvPr>
          <p:cNvSpPr>
            <a:spLocks noGrp="1"/>
          </p:cNvSpPr>
          <p:nvPr>
            <p:ph type="sldNum" sz="quarter" idx="12"/>
          </p:nvPr>
        </p:nvSpPr>
        <p:spPr/>
        <p:txBody>
          <a:bodyPr/>
          <a:lstStyle/>
          <a:p>
            <a:fld id="{58CEE683-850B-4340-A13D-0FBDFECC03C5}" type="slidenum">
              <a:rPr lang="en-US" smtClean="0"/>
              <a:t>‹#›</a:t>
            </a:fld>
            <a:endParaRPr lang="en-US"/>
          </a:p>
        </p:txBody>
      </p:sp>
    </p:spTree>
    <p:extLst>
      <p:ext uri="{BB962C8B-B14F-4D97-AF65-F5344CB8AC3E}">
        <p14:creationId xmlns:p14="http://schemas.microsoft.com/office/powerpoint/2010/main" val="182522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3244-7902-4BBE-A4C2-5E6E434ABFD4}"/>
              </a:ext>
            </a:extLst>
          </p:cNvPr>
          <p:cNvSpPr>
            <a:spLocks noGrp="1"/>
          </p:cNvSpPr>
          <p:nvPr>
            <p:ph type="title"/>
          </p:nvPr>
        </p:nvSpPr>
        <p:spPr>
          <a:xfrm>
            <a:off x="2065653" y="5331060"/>
            <a:ext cx="26112371" cy="8894992"/>
          </a:xfrm>
        </p:spPr>
        <p:txBody>
          <a:bodyPr anchor="b"/>
          <a:lstStyle>
            <a:lvl1pPr>
              <a:defRPr sz="14899"/>
            </a:lvl1pPr>
          </a:lstStyle>
          <a:p>
            <a:r>
              <a:rPr lang="en-US"/>
              <a:t>Click to edit Master title style</a:t>
            </a:r>
          </a:p>
        </p:txBody>
      </p:sp>
      <p:sp>
        <p:nvSpPr>
          <p:cNvPr id="3" name="Text Placeholder 2">
            <a:extLst>
              <a:ext uri="{FF2B5EF4-FFF2-40B4-BE49-F238E27FC236}">
                <a16:creationId xmlns:a16="http://schemas.microsoft.com/office/drawing/2014/main" id="{06BCD6AB-721B-4061-A15A-F7F4E3267899}"/>
              </a:ext>
            </a:extLst>
          </p:cNvPr>
          <p:cNvSpPr>
            <a:spLocks noGrp="1"/>
          </p:cNvSpPr>
          <p:nvPr>
            <p:ph type="body" idx="1"/>
          </p:nvPr>
        </p:nvSpPr>
        <p:spPr>
          <a:xfrm>
            <a:off x="2065653" y="14310202"/>
            <a:ext cx="26112371" cy="4677666"/>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4C1950-6798-4AE5-BF3C-4FA02703DB48}"/>
              </a:ext>
            </a:extLst>
          </p:cNvPr>
          <p:cNvSpPr>
            <a:spLocks noGrp="1"/>
          </p:cNvSpPr>
          <p:nvPr>
            <p:ph type="dt" sz="half" idx="10"/>
          </p:nvPr>
        </p:nvSpPr>
        <p:spPr/>
        <p:txBody>
          <a:bodyPr/>
          <a:lstStyle/>
          <a:p>
            <a:fld id="{37F987D9-4B22-4C11-8848-03B8DDCE40A1}" type="datetimeFigureOut">
              <a:rPr lang="en-US" smtClean="0"/>
              <a:t>11/14/2019</a:t>
            </a:fld>
            <a:endParaRPr lang="en-US"/>
          </a:p>
        </p:txBody>
      </p:sp>
      <p:sp>
        <p:nvSpPr>
          <p:cNvPr id="5" name="Footer Placeholder 4">
            <a:extLst>
              <a:ext uri="{FF2B5EF4-FFF2-40B4-BE49-F238E27FC236}">
                <a16:creationId xmlns:a16="http://schemas.microsoft.com/office/drawing/2014/main" id="{8E619356-2B5D-428C-9E92-536243618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A4B99-3398-433D-ADF6-328A680FBCDB}"/>
              </a:ext>
            </a:extLst>
          </p:cNvPr>
          <p:cNvSpPr>
            <a:spLocks noGrp="1"/>
          </p:cNvSpPr>
          <p:nvPr>
            <p:ph type="sldNum" sz="quarter" idx="12"/>
          </p:nvPr>
        </p:nvSpPr>
        <p:spPr/>
        <p:txBody>
          <a:bodyPr/>
          <a:lstStyle/>
          <a:p>
            <a:fld id="{58CEE683-850B-4340-A13D-0FBDFECC03C5}" type="slidenum">
              <a:rPr lang="en-US" smtClean="0"/>
              <a:t>‹#›</a:t>
            </a:fld>
            <a:endParaRPr lang="en-US"/>
          </a:p>
        </p:txBody>
      </p:sp>
    </p:spTree>
    <p:extLst>
      <p:ext uri="{BB962C8B-B14F-4D97-AF65-F5344CB8AC3E}">
        <p14:creationId xmlns:p14="http://schemas.microsoft.com/office/powerpoint/2010/main" val="29002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CCF9-DCDA-4430-92D0-B21D3E4AE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2AC02-7415-43AE-836D-C9A396E141BF}"/>
              </a:ext>
            </a:extLst>
          </p:cNvPr>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864BFF-814A-4F98-B1F9-7EE8DE78D013}"/>
              </a:ext>
            </a:extLst>
          </p:cNvPr>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DDA710-607A-409F-A062-E8D244B814A0}"/>
              </a:ext>
            </a:extLst>
          </p:cNvPr>
          <p:cNvSpPr>
            <a:spLocks noGrp="1"/>
          </p:cNvSpPr>
          <p:nvPr>
            <p:ph type="dt" sz="half" idx="10"/>
          </p:nvPr>
        </p:nvSpPr>
        <p:spPr/>
        <p:txBody>
          <a:bodyPr/>
          <a:lstStyle/>
          <a:p>
            <a:fld id="{37F987D9-4B22-4C11-8848-03B8DDCE40A1}" type="datetimeFigureOut">
              <a:rPr lang="en-US" smtClean="0"/>
              <a:t>11/14/2019</a:t>
            </a:fld>
            <a:endParaRPr lang="en-US"/>
          </a:p>
        </p:txBody>
      </p:sp>
      <p:sp>
        <p:nvSpPr>
          <p:cNvPr id="6" name="Footer Placeholder 5">
            <a:extLst>
              <a:ext uri="{FF2B5EF4-FFF2-40B4-BE49-F238E27FC236}">
                <a16:creationId xmlns:a16="http://schemas.microsoft.com/office/drawing/2014/main" id="{FFB4FE6B-3654-4B20-99CA-D20A89F03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92E52-5457-45B2-A6C9-26A3A3A1EC4F}"/>
              </a:ext>
            </a:extLst>
          </p:cNvPr>
          <p:cNvSpPr>
            <a:spLocks noGrp="1"/>
          </p:cNvSpPr>
          <p:nvPr>
            <p:ph type="sldNum" sz="quarter" idx="12"/>
          </p:nvPr>
        </p:nvSpPr>
        <p:spPr/>
        <p:txBody>
          <a:bodyPr/>
          <a:lstStyle/>
          <a:p>
            <a:fld id="{58CEE683-850B-4340-A13D-0FBDFECC03C5}" type="slidenum">
              <a:rPr lang="en-US" smtClean="0"/>
              <a:t>‹#›</a:t>
            </a:fld>
            <a:endParaRPr lang="en-US"/>
          </a:p>
        </p:txBody>
      </p:sp>
    </p:spTree>
    <p:extLst>
      <p:ext uri="{BB962C8B-B14F-4D97-AF65-F5344CB8AC3E}">
        <p14:creationId xmlns:p14="http://schemas.microsoft.com/office/powerpoint/2010/main" val="331894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3E81-12F7-44F0-A389-2B7B8EA924E0}"/>
              </a:ext>
            </a:extLst>
          </p:cNvPr>
          <p:cNvSpPr>
            <a:spLocks noGrp="1"/>
          </p:cNvSpPr>
          <p:nvPr>
            <p:ph type="title"/>
          </p:nvPr>
        </p:nvSpPr>
        <p:spPr>
          <a:xfrm>
            <a:off x="2085364" y="1138482"/>
            <a:ext cx="26112371" cy="4133179"/>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630EB6-B7E1-4027-8D2B-D3407206F56B}"/>
              </a:ext>
            </a:extLst>
          </p:cNvPr>
          <p:cNvSpPr>
            <a:spLocks noGrp="1"/>
          </p:cNvSpPr>
          <p:nvPr>
            <p:ph type="body" idx="1"/>
          </p:nvPr>
        </p:nvSpPr>
        <p:spPr>
          <a:xfrm>
            <a:off x="2085365" y="5241960"/>
            <a:ext cx="12807833" cy="256900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AD38E1F8-841A-4E00-A8D1-CAB46E1F24EC}"/>
              </a:ext>
            </a:extLst>
          </p:cNvPr>
          <p:cNvSpPr>
            <a:spLocks noGrp="1"/>
          </p:cNvSpPr>
          <p:nvPr>
            <p:ph sz="half" idx="2"/>
          </p:nvPr>
        </p:nvSpPr>
        <p:spPr>
          <a:xfrm>
            <a:off x="2085365" y="7810963"/>
            <a:ext cx="1280783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08B00C-0FC7-4AFE-9EC9-A279F4F166A1}"/>
              </a:ext>
            </a:extLst>
          </p:cNvPr>
          <p:cNvSpPr>
            <a:spLocks noGrp="1"/>
          </p:cNvSpPr>
          <p:nvPr>
            <p:ph type="body" sz="quarter" idx="3"/>
          </p:nvPr>
        </p:nvSpPr>
        <p:spPr>
          <a:xfrm>
            <a:off x="15326827" y="5241960"/>
            <a:ext cx="12870909" cy="256900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BF761589-25D6-45F3-AF03-659A53237282}"/>
              </a:ext>
            </a:extLst>
          </p:cNvPr>
          <p:cNvSpPr>
            <a:spLocks noGrp="1"/>
          </p:cNvSpPr>
          <p:nvPr>
            <p:ph sz="quarter" idx="4"/>
          </p:nvPr>
        </p:nvSpPr>
        <p:spPr>
          <a:xfrm>
            <a:off x="15326827"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25623D-96CC-437A-8514-D138017D16FB}"/>
              </a:ext>
            </a:extLst>
          </p:cNvPr>
          <p:cNvSpPr>
            <a:spLocks noGrp="1"/>
          </p:cNvSpPr>
          <p:nvPr>
            <p:ph type="dt" sz="half" idx="10"/>
          </p:nvPr>
        </p:nvSpPr>
        <p:spPr/>
        <p:txBody>
          <a:bodyPr/>
          <a:lstStyle/>
          <a:p>
            <a:fld id="{37F987D9-4B22-4C11-8848-03B8DDCE40A1}" type="datetimeFigureOut">
              <a:rPr lang="en-US" smtClean="0"/>
              <a:t>11/14/2019</a:t>
            </a:fld>
            <a:endParaRPr lang="en-US"/>
          </a:p>
        </p:txBody>
      </p:sp>
      <p:sp>
        <p:nvSpPr>
          <p:cNvPr id="8" name="Footer Placeholder 7">
            <a:extLst>
              <a:ext uri="{FF2B5EF4-FFF2-40B4-BE49-F238E27FC236}">
                <a16:creationId xmlns:a16="http://schemas.microsoft.com/office/drawing/2014/main" id="{A20BDFE9-AB4D-471E-907C-F6C2471BBA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63C17D-C6FD-4E13-8793-0800211AC079}"/>
              </a:ext>
            </a:extLst>
          </p:cNvPr>
          <p:cNvSpPr>
            <a:spLocks noGrp="1"/>
          </p:cNvSpPr>
          <p:nvPr>
            <p:ph type="sldNum" sz="quarter" idx="12"/>
          </p:nvPr>
        </p:nvSpPr>
        <p:spPr/>
        <p:txBody>
          <a:bodyPr/>
          <a:lstStyle/>
          <a:p>
            <a:fld id="{58CEE683-850B-4340-A13D-0FBDFECC03C5}" type="slidenum">
              <a:rPr lang="en-US" smtClean="0"/>
              <a:t>‹#›</a:t>
            </a:fld>
            <a:endParaRPr lang="en-US"/>
          </a:p>
        </p:txBody>
      </p:sp>
    </p:spTree>
    <p:extLst>
      <p:ext uri="{BB962C8B-B14F-4D97-AF65-F5344CB8AC3E}">
        <p14:creationId xmlns:p14="http://schemas.microsoft.com/office/powerpoint/2010/main" val="423772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1617-95BD-4124-AB47-933CBA8C0C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65F561-9417-44D1-9ECF-C2F731D8F0E3}"/>
              </a:ext>
            </a:extLst>
          </p:cNvPr>
          <p:cNvSpPr>
            <a:spLocks noGrp="1"/>
          </p:cNvSpPr>
          <p:nvPr>
            <p:ph type="dt" sz="half" idx="10"/>
          </p:nvPr>
        </p:nvSpPr>
        <p:spPr/>
        <p:txBody>
          <a:bodyPr/>
          <a:lstStyle/>
          <a:p>
            <a:fld id="{37F987D9-4B22-4C11-8848-03B8DDCE40A1}" type="datetimeFigureOut">
              <a:rPr lang="en-US" smtClean="0"/>
              <a:t>11/14/2019</a:t>
            </a:fld>
            <a:endParaRPr lang="en-US"/>
          </a:p>
        </p:txBody>
      </p:sp>
      <p:sp>
        <p:nvSpPr>
          <p:cNvPr id="4" name="Footer Placeholder 3">
            <a:extLst>
              <a:ext uri="{FF2B5EF4-FFF2-40B4-BE49-F238E27FC236}">
                <a16:creationId xmlns:a16="http://schemas.microsoft.com/office/drawing/2014/main" id="{A083F529-3D61-4D53-9AA6-2A3F17E347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301875-CF1C-432D-930C-68DC2817E02B}"/>
              </a:ext>
            </a:extLst>
          </p:cNvPr>
          <p:cNvSpPr>
            <a:spLocks noGrp="1"/>
          </p:cNvSpPr>
          <p:nvPr>
            <p:ph type="sldNum" sz="quarter" idx="12"/>
          </p:nvPr>
        </p:nvSpPr>
        <p:spPr/>
        <p:txBody>
          <a:bodyPr/>
          <a:lstStyle/>
          <a:p>
            <a:fld id="{58CEE683-850B-4340-A13D-0FBDFECC03C5}" type="slidenum">
              <a:rPr lang="en-US" smtClean="0"/>
              <a:t>‹#›</a:t>
            </a:fld>
            <a:endParaRPr lang="en-US"/>
          </a:p>
        </p:txBody>
      </p:sp>
    </p:spTree>
    <p:extLst>
      <p:ext uri="{BB962C8B-B14F-4D97-AF65-F5344CB8AC3E}">
        <p14:creationId xmlns:p14="http://schemas.microsoft.com/office/powerpoint/2010/main" val="657577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E9F1E0-F9C4-4773-9AB4-09497F5649E7}"/>
              </a:ext>
            </a:extLst>
          </p:cNvPr>
          <p:cNvSpPr>
            <a:spLocks noGrp="1"/>
          </p:cNvSpPr>
          <p:nvPr>
            <p:ph type="dt" sz="half" idx="10"/>
          </p:nvPr>
        </p:nvSpPr>
        <p:spPr/>
        <p:txBody>
          <a:bodyPr/>
          <a:lstStyle/>
          <a:p>
            <a:fld id="{37F987D9-4B22-4C11-8848-03B8DDCE40A1}" type="datetimeFigureOut">
              <a:rPr lang="en-US" smtClean="0"/>
              <a:t>11/14/2019</a:t>
            </a:fld>
            <a:endParaRPr lang="en-US"/>
          </a:p>
        </p:txBody>
      </p:sp>
      <p:sp>
        <p:nvSpPr>
          <p:cNvPr id="3" name="Footer Placeholder 2">
            <a:extLst>
              <a:ext uri="{FF2B5EF4-FFF2-40B4-BE49-F238E27FC236}">
                <a16:creationId xmlns:a16="http://schemas.microsoft.com/office/drawing/2014/main" id="{506FAF8A-F99E-431A-BAB0-4592404F0C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0F3588-A729-46EE-9717-26E023A1E19D}"/>
              </a:ext>
            </a:extLst>
          </p:cNvPr>
          <p:cNvSpPr>
            <a:spLocks noGrp="1"/>
          </p:cNvSpPr>
          <p:nvPr>
            <p:ph type="sldNum" sz="quarter" idx="12"/>
          </p:nvPr>
        </p:nvSpPr>
        <p:spPr/>
        <p:txBody>
          <a:bodyPr/>
          <a:lstStyle/>
          <a:p>
            <a:fld id="{58CEE683-850B-4340-A13D-0FBDFECC03C5}" type="slidenum">
              <a:rPr lang="en-US" smtClean="0"/>
              <a:t>‹#›</a:t>
            </a:fld>
            <a:endParaRPr lang="en-US"/>
          </a:p>
        </p:txBody>
      </p:sp>
    </p:spTree>
    <p:extLst>
      <p:ext uri="{BB962C8B-B14F-4D97-AF65-F5344CB8AC3E}">
        <p14:creationId xmlns:p14="http://schemas.microsoft.com/office/powerpoint/2010/main" val="11990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000A-6483-4080-BCBA-505C3CD20B0B}"/>
              </a:ext>
            </a:extLst>
          </p:cNvPr>
          <p:cNvSpPr>
            <a:spLocks noGrp="1"/>
          </p:cNvSpPr>
          <p:nvPr>
            <p:ph type="title"/>
          </p:nvPr>
        </p:nvSpPr>
        <p:spPr>
          <a:xfrm>
            <a:off x="2085366" y="1425575"/>
            <a:ext cx="9764543" cy="4989513"/>
          </a:xfrm>
        </p:spPr>
        <p:txBody>
          <a:bodyPr anchor="b"/>
          <a:lstStyle>
            <a:lvl1pPr>
              <a:defRPr sz="7946"/>
            </a:lvl1pPr>
          </a:lstStyle>
          <a:p>
            <a:r>
              <a:rPr lang="en-US"/>
              <a:t>Click to edit Master title style</a:t>
            </a:r>
          </a:p>
        </p:txBody>
      </p:sp>
      <p:sp>
        <p:nvSpPr>
          <p:cNvPr id="3" name="Content Placeholder 2">
            <a:extLst>
              <a:ext uri="{FF2B5EF4-FFF2-40B4-BE49-F238E27FC236}">
                <a16:creationId xmlns:a16="http://schemas.microsoft.com/office/drawing/2014/main" id="{DCD32D6E-359D-4ECE-A57B-C540566AC986}"/>
              </a:ext>
            </a:extLst>
          </p:cNvPr>
          <p:cNvSpPr>
            <a:spLocks noGrp="1"/>
          </p:cNvSpPr>
          <p:nvPr>
            <p:ph idx="1"/>
          </p:nvPr>
        </p:nvSpPr>
        <p:spPr>
          <a:xfrm>
            <a:off x="12870909" y="3078847"/>
            <a:ext cx="15326827" cy="15196234"/>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9C6675-08E0-4136-B768-ABE5E8D7E72D}"/>
              </a:ext>
            </a:extLst>
          </p:cNvPr>
          <p:cNvSpPr>
            <a:spLocks noGrp="1"/>
          </p:cNvSpPr>
          <p:nvPr>
            <p:ph type="body" sz="half" idx="2"/>
          </p:nvPr>
        </p:nvSpPr>
        <p:spPr>
          <a:xfrm>
            <a:off x="2085366" y="6415088"/>
            <a:ext cx="9764543" cy="11884743"/>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9668F6EF-0339-4D46-A2DE-FE1666DD90A5}"/>
              </a:ext>
            </a:extLst>
          </p:cNvPr>
          <p:cNvSpPr>
            <a:spLocks noGrp="1"/>
          </p:cNvSpPr>
          <p:nvPr>
            <p:ph type="dt" sz="half" idx="10"/>
          </p:nvPr>
        </p:nvSpPr>
        <p:spPr/>
        <p:txBody>
          <a:bodyPr/>
          <a:lstStyle/>
          <a:p>
            <a:fld id="{37F987D9-4B22-4C11-8848-03B8DDCE40A1}" type="datetimeFigureOut">
              <a:rPr lang="en-US" smtClean="0"/>
              <a:t>11/14/2019</a:t>
            </a:fld>
            <a:endParaRPr lang="en-US"/>
          </a:p>
        </p:txBody>
      </p:sp>
      <p:sp>
        <p:nvSpPr>
          <p:cNvPr id="6" name="Footer Placeholder 5">
            <a:extLst>
              <a:ext uri="{FF2B5EF4-FFF2-40B4-BE49-F238E27FC236}">
                <a16:creationId xmlns:a16="http://schemas.microsoft.com/office/drawing/2014/main" id="{D019AB33-7218-43ED-B2CF-E2ED9F5E3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BD7E7-0635-4737-AEFA-EEFEDC4D3C29}"/>
              </a:ext>
            </a:extLst>
          </p:cNvPr>
          <p:cNvSpPr>
            <a:spLocks noGrp="1"/>
          </p:cNvSpPr>
          <p:nvPr>
            <p:ph type="sldNum" sz="quarter" idx="12"/>
          </p:nvPr>
        </p:nvSpPr>
        <p:spPr/>
        <p:txBody>
          <a:bodyPr/>
          <a:lstStyle/>
          <a:p>
            <a:fld id="{58CEE683-850B-4340-A13D-0FBDFECC03C5}" type="slidenum">
              <a:rPr lang="en-US" smtClean="0"/>
              <a:t>‹#›</a:t>
            </a:fld>
            <a:endParaRPr lang="en-US"/>
          </a:p>
        </p:txBody>
      </p:sp>
    </p:spTree>
    <p:extLst>
      <p:ext uri="{BB962C8B-B14F-4D97-AF65-F5344CB8AC3E}">
        <p14:creationId xmlns:p14="http://schemas.microsoft.com/office/powerpoint/2010/main" val="316047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22D2-5A77-402B-95B2-DD8E0EC753D9}"/>
              </a:ext>
            </a:extLst>
          </p:cNvPr>
          <p:cNvSpPr>
            <a:spLocks noGrp="1"/>
          </p:cNvSpPr>
          <p:nvPr>
            <p:ph type="title"/>
          </p:nvPr>
        </p:nvSpPr>
        <p:spPr>
          <a:xfrm>
            <a:off x="2085366" y="1425575"/>
            <a:ext cx="9764543" cy="4989513"/>
          </a:xfrm>
        </p:spPr>
        <p:txBody>
          <a:bodyPr anchor="b"/>
          <a:lstStyle>
            <a:lvl1pPr>
              <a:defRPr sz="7946"/>
            </a:lvl1pPr>
          </a:lstStyle>
          <a:p>
            <a:r>
              <a:rPr lang="en-US"/>
              <a:t>Click to edit Master title style</a:t>
            </a:r>
          </a:p>
        </p:txBody>
      </p:sp>
      <p:sp>
        <p:nvSpPr>
          <p:cNvPr id="3" name="Picture Placeholder 2">
            <a:extLst>
              <a:ext uri="{FF2B5EF4-FFF2-40B4-BE49-F238E27FC236}">
                <a16:creationId xmlns:a16="http://schemas.microsoft.com/office/drawing/2014/main" id="{5758A1B9-E6A5-4040-80F3-61810D653C1B}"/>
              </a:ext>
            </a:extLst>
          </p:cNvPr>
          <p:cNvSpPr>
            <a:spLocks noGrp="1"/>
          </p:cNvSpPr>
          <p:nvPr>
            <p:ph type="pic" idx="1"/>
          </p:nvPr>
        </p:nvSpPr>
        <p:spPr>
          <a:xfrm>
            <a:off x="12870909" y="3078847"/>
            <a:ext cx="15326827" cy="15196234"/>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US"/>
          </a:p>
        </p:txBody>
      </p:sp>
      <p:sp>
        <p:nvSpPr>
          <p:cNvPr id="4" name="Text Placeholder 3">
            <a:extLst>
              <a:ext uri="{FF2B5EF4-FFF2-40B4-BE49-F238E27FC236}">
                <a16:creationId xmlns:a16="http://schemas.microsoft.com/office/drawing/2014/main" id="{303A4C7A-987F-4D27-964A-2CE9578446D7}"/>
              </a:ext>
            </a:extLst>
          </p:cNvPr>
          <p:cNvSpPr>
            <a:spLocks noGrp="1"/>
          </p:cNvSpPr>
          <p:nvPr>
            <p:ph type="body" sz="half" idx="2"/>
          </p:nvPr>
        </p:nvSpPr>
        <p:spPr>
          <a:xfrm>
            <a:off x="2085366" y="6415088"/>
            <a:ext cx="9764543" cy="11884743"/>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FA8B8596-1E66-40D8-A16D-14ABE9605D70}"/>
              </a:ext>
            </a:extLst>
          </p:cNvPr>
          <p:cNvSpPr>
            <a:spLocks noGrp="1"/>
          </p:cNvSpPr>
          <p:nvPr>
            <p:ph type="dt" sz="half" idx="10"/>
          </p:nvPr>
        </p:nvSpPr>
        <p:spPr/>
        <p:txBody>
          <a:bodyPr/>
          <a:lstStyle/>
          <a:p>
            <a:fld id="{37F987D9-4B22-4C11-8848-03B8DDCE40A1}" type="datetimeFigureOut">
              <a:rPr lang="en-US" smtClean="0"/>
              <a:t>11/14/2019</a:t>
            </a:fld>
            <a:endParaRPr lang="en-US"/>
          </a:p>
        </p:txBody>
      </p:sp>
      <p:sp>
        <p:nvSpPr>
          <p:cNvPr id="6" name="Footer Placeholder 5">
            <a:extLst>
              <a:ext uri="{FF2B5EF4-FFF2-40B4-BE49-F238E27FC236}">
                <a16:creationId xmlns:a16="http://schemas.microsoft.com/office/drawing/2014/main" id="{700D4A21-CC63-477A-B975-447868445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81EA9F-9447-4A2B-B9D5-E3C61AACAE5C}"/>
              </a:ext>
            </a:extLst>
          </p:cNvPr>
          <p:cNvSpPr>
            <a:spLocks noGrp="1"/>
          </p:cNvSpPr>
          <p:nvPr>
            <p:ph type="sldNum" sz="quarter" idx="12"/>
          </p:nvPr>
        </p:nvSpPr>
        <p:spPr/>
        <p:txBody>
          <a:bodyPr/>
          <a:lstStyle/>
          <a:p>
            <a:fld id="{58CEE683-850B-4340-A13D-0FBDFECC03C5}" type="slidenum">
              <a:rPr lang="en-US" smtClean="0"/>
              <a:t>‹#›</a:t>
            </a:fld>
            <a:endParaRPr lang="en-US"/>
          </a:p>
        </p:txBody>
      </p:sp>
    </p:spTree>
    <p:extLst>
      <p:ext uri="{BB962C8B-B14F-4D97-AF65-F5344CB8AC3E}">
        <p14:creationId xmlns:p14="http://schemas.microsoft.com/office/powerpoint/2010/main" val="400999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9259A7-28ED-49CC-8E3C-5D0866F157E2}"/>
              </a:ext>
            </a:extLst>
          </p:cNvPr>
          <p:cNvSpPr>
            <a:spLocks noGrp="1"/>
          </p:cNvSpPr>
          <p:nvPr>
            <p:ph type="title"/>
          </p:nvPr>
        </p:nvSpPr>
        <p:spPr>
          <a:xfrm>
            <a:off x="2081421" y="1138482"/>
            <a:ext cx="26112371" cy="413317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BECDA7-96EB-42FC-BBF5-E968206B7892}"/>
              </a:ext>
            </a:extLst>
          </p:cNvPr>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2BAA0-AED3-4828-9A47-BF06F5CBFAEC}"/>
              </a:ext>
            </a:extLst>
          </p:cNvPr>
          <p:cNvSpPr>
            <a:spLocks noGrp="1"/>
          </p:cNvSpPr>
          <p:nvPr>
            <p:ph type="dt" sz="half" idx="2"/>
          </p:nvPr>
        </p:nvSpPr>
        <p:spPr>
          <a:xfrm>
            <a:off x="2081421" y="19819454"/>
            <a:ext cx="6811923" cy="1138480"/>
          </a:xfrm>
          <a:prstGeom prst="rect">
            <a:avLst/>
          </a:prstGeom>
        </p:spPr>
        <p:txBody>
          <a:bodyPr vert="horz" lIns="91440" tIns="45720" rIns="91440" bIns="45720" rtlCol="0" anchor="ctr"/>
          <a:lstStyle>
            <a:lvl1pPr algn="l">
              <a:defRPr sz="2980">
                <a:solidFill>
                  <a:schemeClr val="tx1">
                    <a:tint val="75000"/>
                  </a:schemeClr>
                </a:solidFill>
              </a:defRPr>
            </a:lvl1pPr>
          </a:lstStyle>
          <a:p>
            <a:fld id="{37F987D9-4B22-4C11-8848-03B8DDCE40A1}" type="datetimeFigureOut">
              <a:rPr lang="en-US" smtClean="0"/>
              <a:t>11/14/2019</a:t>
            </a:fld>
            <a:endParaRPr lang="en-US"/>
          </a:p>
        </p:txBody>
      </p:sp>
      <p:sp>
        <p:nvSpPr>
          <p:cNvPr id="5" name="Footer Placeholder 4">
            <a:extLst>
              <a:ext uri="{FF2B5EF4-FFF2-40B4-BE49-F238E27FC236}">
                <a16:creationId xmlns:a16="http://schemas.microsoft.com/office/drawing/2014/main" id="{B735EBC5-E853-479D-828A-34EB5E1C46AD}"/>
              </a:ext>
            </a:extLst>
          </p:cNvPr>
          <p:cNvSpPr>
            <a:spLocks noGrp="1"/>
          </p:cNvSpPr>
          <p:nvPr>
            <p:ph type="ftr" sz="quarter" idx="3"/>
          </p:nvPr>
        </p:nvSpPr>
        <p:spPr>
          <a:xfrm>
            <a:off x="10028665" y="19819454"/>
            <a:ext cx="10217884" cy="1138480"/>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E907-FEA5-4E76-AD3A-FAE9DBE86CA0}"/>
              </a:ext>
            </a:extLst>
          </p:cNvPr>
          <p:cNvSpPr>
            <a:spLocks noGrp="1"/>
          </p:cNvSpPr>
          <p:nvPr>
            <p:ph type="sldNum" sz="quarter" idx="4"/>
          </p:nvPr>
        </p:nvSpPr>
        <p:spPr>
          <a:xfrm>
            <a:off x="21381869" y="19819454"/>
            <a:ext cx="6811923" cy="1138480"/>
          </a:xfrm>
          <a:prstGeom prst="rect">
            <a:avLst/>
          </a:prstGeom>
        </p:spPr>
        <p:txBody>
          <a:bodyPr vert="horz" lIns="91440" tIns="45720" rIns="91440" bIns="45720" rtlCol="0" anchor="ctr"/>
          <a:lstStyle>
            <a:lvl1pPr algn="r">
              <a:defRPr sz="2980">
                <a:solidFill>
                  <a:schemeClr val="tx1">
                    <a:tint val="75000"/>
                  </a:schemeClr>
                </a:solidFill>
              </a:defRPr>
            </a:lvl1pPr>
          </a:lstStyle>
          <a:p>
            <a:fld id="{58CEE683-850B-4340-A13D-0FBDFECC03C5}" type="slidenum">
              <a:rPr lang="en-US" smtClean="0"/>
              <a:t>‹#›</a:t>
            </a:fld>
            <a:endParaRPr lang="en-US"/>
          </a:p>
        </p:txBody>
      </p:sp>
    </p:spTree>
    <p:extLst>
      <p:ext uri="{BB962C8B-B14F-4D97-AF65-F5344CB8AC3E}">
        <p14:creationId xmlns:p14="http://schemas.microsoft.com/office/powerpoint/2010/main" val="408621060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8F1868-987F-4110-BF8A-9243E5F100B4}"/>
              </a:ext>
            </a:extLst>
          </p:cNvPr>
          <p:cNvSpPr/>
          <p:nvPr/>
        </p:nvSpPr>
        <p:spPr bwMode="auto">
          <a:xfrm>
            <a:off x="-1" y="1"/>
            <a:ext cx="30275213" cy="4519748"/>
          </a:xfrm>
          <a:prstGeom prst="rect">
            <a:avLst/>
          </a:prstGeom>
          <a:solidFill>
            <a:srgbClr val="003459"/>
          </a:solidFill>
          <a:ln w="9525" cap="flat" cmpd="sng" algn="ctr">
            <a:solidFill>
              <a:schemeClr val="accent2">
                <a:lumMod val="50000"/>
              </a:schemeClr>
            </a:solidFill>
            <a:prstDash val="solid"/>
            <a:round/>
            <a:headEnd type="none" w="med" len="med"/>
            <a:tailEnd type="none" w="med" len="med"/>
          </a:ln>
          <a:effectLst/>
        </p:spPr>
        <p:txBody>
          <a:bodyPr vert="horz" wrap="square" lIns="64639" tIns="32319" rIns="64639" bIns="32319" numCol="1" rtlCol="0" anchor="t" anchorCtr="0" compatLnSpc="1">
            <a:prstTxWarp prst="textNoShape">
              <a:avLst/>
            </a:prstTxWarp>
          </a:bodyPr>
          <a:lstStyle/>
          <a:p>
            <a:pPr defTabSz="646389"/>
            <a:endParaRPr lang="en-MY" sz="1700" dirty="0"/>
          </a:p>
        </p:txBody>
      </p:sp>
      <p:sp>
        <p:nvSpPr>
          <p:cNvPr id="5" name="Rectangle 2">
            <a:extLst>
              <a:ext uri="{FF2B5EF4-FFF2-40B4-BE49-F238E27FC236}">
                <a16:creationId xmlns:a16="http://schemas.microsoft.com/office/drawing/2014/main" id="{76F0B256-57A4-4084-85A0-C502B9472E7E}"/>
              </a:ext>
            </a:extLst>
          </p:cNvPr>
          <p:cNvSpPr txBox="1">
            <a:spLocks noChangeArrowheads="1"/>
          </p:cNvSpPr>
          <p:nvPr/>
        </p:nvSpPr>
        <p:spPr>
          <a:xfrm>
            <a:off x="7483535" y="-8058"/>
            <a:ext cx="17661135" cy="1701185"/>
          </a:xfrm>
          <a:prstGeom prst="rect">
            <a:avLst/>
          </a:prstGeom>
        </p:spPr>
        <p:txBody>
          <a:bodyPr vert="horz" lIns="91440" tIns="45720" rIns="91440" bIns="45720" rtlCol="0" anchor="b">
            <a:normAutofit/>
          </a:bodyPr>
          <a:lstStyle>
            <a:lvl1pPr algn="ctr" defTabSz="2851191" rtl="0" eaLnBrk="1" latinLnBrk="0" hangingPunct="1">
              <a:lnSpc>
                <a:spcPct val="90000"/>
              </a:lnSpc>
              <a:spcBef>
                <a:spcPct val="0"/>
              </a:spcBef>
              <a:buNone/>
              <a:defRPr sz="18709" kern="1200">
                <a:solidFill>
                  <a:schemeClr val="tx1"/>
                </a:solidFill>
                <a:latin typeface="+mj-lt"/>
                <a:ea typeface="+mj-ea"/>
                <a:cs typeface="+mj-cs"/>
              </a:defRPr>
            </a:lvl1pPr>
          </a:lstStyle>
          <a:p>
            <a:r>
              <a:rPr lang="en-GB" altLang="zh-CN" sz="5500" b="1" dirty="0">
                <a:solidFill>
                  <a:schemeClr val="bg1"/>
                </a:solidFill>
                <a:latin typeface="Calibri" pitchFamily="34" charset="0"/>
                <a:ea typeface="SimSun" pitchFamily="2" charset="-122"/>
                <a:cs typeface="Calibri" pitchFamily="34" charset="0"/>
              </a:rPr>
              <a:t>Final Year Project </a:t>
            </a:r>
            <a:r>
              <a:rPr lang="en-GB" altLang="zh-CN" sz="5500" b="1" dirty="0">
                <a:solidFill>
                  <a:schemeClr val="bg1"/>
                </a:solidFill>
                <a:latin typeface="Ebrima" panose="02000000000000000000" pitchFamily="2" charset="0"/>
                <a:ea typeface="Ebrima" panose="02000000000000000000" pitchFamily="2" charset="0"/>
                <a:cs typeface="Ebrima" panose="02000000000000000000" pitchFamily="2" charset="0"/>
              </a:rPr>
              <a:t>Management</a:t>
            </a:r>
            <a:r>
              <a:rPr lang="en-GB" altLang="zh-CN" sz="5500" b="1" dirty="0">
                <a:solidFill>
                  <a:schemeClr val="bg1"/>
                </a:solidFill>
                <a:latin typeface="Calibri" pitchFamily="34" charset="0"/>
                <a:ea typeface="SimSun" pitchFamily="2" charset="-122"/>
                <a:cs typeface="Calibri" pitchFamily="34" charset="0"/>
              </a:rPr>
              <a:t> System</a:t>
            </a:r>
          </a:p>
        </p:txBody>
      </p:sp>
      <p:sp>
        <p:nvSpPr>
          <p:cNvPr id="6" name="Rectangle 12">
            <a:extLst>
              <a:ext uri="{FF2B5EF4-FFF2-40B4-BE49-F238E27FC236}">
                <a16:creationId xmlns:a16="http://schemas.microsoft.com/office/drawing/2014/main" id="{F318F11C-0970-4944-AC12-2DB6154498A8}"/>
              </a:ext>
            </a:extLst>
          </p:cNvPr>
          <p:cNvSpPr>
            <a:spLocks noChangeArrowheads="1"/>
          </p:cNvSpPr>
          <p:nvPr/>
        </p:nvSpPr>
        <p:spPr bwMode="auto">
          <a:xfrm>
            <a:off x="6808173" y="2087473"/>
            <a:ext cx="17610276" cy="865874"/>
          </a:xfrm>
          <a:prstGeom prst="rect">
            <a:avLst/>
          </a:prstGeom>
          <a:noFill/>
          <a:ln w="9525">
            <a:noFill/>
            <a:miter lim="800000"/>
            <a:headEnd/>
            <a:tailEnd/>
          </a:ln>
        </p:spPr>
        <p:txBody>
          <a:bodyPr lIns="295209" tIns="147604" rIns="295209" bIns="147604" anchor="ctr"/>
          <a:lstStyle/>
          <a:p>
            <a:pPr algn="ctr" defTabSz="2951396"/>
            <a:r>
              <a:rPr lang="en-GB" altLang="zh-CN" sz="3600" i="1" dirty="0">
                <a:solidFill>
                  <a:schemeClr val="bg1"/>
                </a:solidFill>
                <a:latin typeface="Calibri" pitchFamily="34" charset="0"/>
                <a:ea typeface="SimSun" pitchFamily="2" charset="-122"/>
                <a:cs typeface="Calibri" pitchFamily="34" charset="0"/>
              </a:rPr>
              <a:t>Gan Yie Phang</a:t>
            </a:r>
          </a:p>
          <a:p>
            <a:pPr algn="ctr" defTabSz="2951396"/>
            <a:r>
              <a:rPr lang="en-US" altLang="zh-CN" sz="3600" dirty="0">
                <a:solidFill>
                  <a:schemeClr val="bg1"/>
                </a:solidFill>
                <a:latin typeface="Calibri" pitchFamily="34" charset="0"/>
                <a:ea typeface="SimSun" pitchFamily="2" charset="-122"/>
                <a:cs typeface="Calibri" pitchFamily="34" charset="0"/>
              </a:rPr>
              <a:t>I/C:980424107407  Student ID:0118191</a:t>
            </a:r>
          </a:p>
        </p:txBody>
      </p:sp>
      <p:sp>
        <p:nvSpPr>
          <p:cNvPr id="11" name="Rectangle 10">
            <a:extLst>
              <a:ext uri="{FF2B5EF4-FFF2-40B4-BE49-F238E27FC236}">
                <a16:creationId xmlns:a16="http://schemas.microsoft.com/office/drawing/2014/main" id="{314F4AA2-78B2-4C3E-9B34-4FC2062F35EB}"/>
              </a:ext>
            </a:extLst>
          </p:cNvPr>
          <p:cNvSpPr>
            <a:spLocks noChangeArrowheads="1"/>
          </p:cNvSpPr>
          <p:nvPr/>
        </p:nvSpPr>
        <p:spPr bwMode="auto">
          <a:xfrm>
            <a:off x="10280778" y="11872614"/>
            <a:ext cx="9715366" cy="822960"/>
          </a:xfrm>
          <a:prstGeom prst="round2DiagRect">
            <a:avLst>
              <a:gd name="adj1" fmla="val 30177"/>
              <a:gd name="adj2" fmla="val 0"/>
            </a:avLst>
          </a:prstGeom>
          <a:solidFill>
            <a:srgbClr val="003459"/>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a:solidFill>
                  <a:schemeClr val="bg1"/>
                </a:solidFill>
                <a:latin typeface="Quattrocento" panose="02020802030000000404" pitchFamily="18" charset="0"/>
              </a:rPr>
              <a:t>Methodology</a:t>
            </a:r>
          </a:p>
        </p:txBody>
      </p:sp>
      <p:sp>
        <p:nvSpPr>
          <p:cNvPr id="12" name="Rectangle 10">
            <a:extLst>
              <a:ext uri="{FF2B5EF4-FFF2-40B4-BE49-F238E27FC236}">
                <a16:creationId xmlns:a16="http://schemas.microsoft.com/office/drawing/2014/main" id="{DF9598F9-9B02-4F86-AF8D-F89758212D9B}"/>
              </a:ext>
            </a:extLst>
          </p:cNvPr>
          <p:cNvSpPr>
            <a:spLocks noChangeArrowheads="1"/>
          </p:cNvSpPr>
          <p:nvPr/>
        </p:nvSpPr>
        <p:spPr bwMode="auto">
          <a:xfrm>
            <a:off x="20473212" y="15800447"/>
            <a:ext cx="9715366" cy="822960"/>
          </a:xfrm>
          <a:prstGeom prst="round2DiagRect">
            <a:avLst>
              <a:gd name="adj1" fmla="val 30178"/>
              <a:gd name="adj2" fmla="val 0"/>
            </a:avLst>
          </a:prstGeom>
          <a:solidFill>
            <a:srgbClr val="003459"/>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Conclusion</a:t>
            </a:r>
          </a:p>
        </p:txBody>
      </p:sp>
      <p:sp>
        <p:nvSpPr>
          <p:cNvPr id="13" name="Rectangle 10">
            <a:extLst>
              <a:ext uri="{FF2B5EF4-FFF2-40B4-BE49-F238E27FC236}">
                <a16:creationId xmlns:a16="http://schemas.microsoft.com/office/drawing/2014/main" id="{3E1CC0F5-9D7B-4C7A-82FA-0FDA72EFFC61}"/>
              </a:ext>
            </a:extLst>
          </p:cNvPr>
          <p:cNvSpPr>
            <a:spLocks noChangeArrowheads="1"/>
          </p:cNvSpPr>
          <p:nvPr/>
        </p:nvSpPr>
        <p:spPr bwMode="auto">
          <a:xfrm>
            <a:off x="10352907" y="4753842"/>
            <a:ext cx="9715366" cy="822960"/>
          </a:xfrm>
          <a:prstGeom prst="round2DiagRect">
            <a:avLst>
              <a:gd name="adj1" fmla="val 30178"/>
              <a:gd name="adj2" fmla="val 0"/>
            </a:avLst>
          </a:prstGeom>
          <a:solidFill>
            <a:srgbClr val="003459"/>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Objective</a:t>
            </a:r>
          </a:p>
        </p:txBody>
      </p:sp>
      <p:sp>
        <p:nvSpPr>
          <p:cNvPr id="14" name="Rectangle 10">
            <a:extLst>
              <a:ext uri="{FF2B5EF4-FFF2-40B4-BE49-F238E27FC236}">
                <a16:creationId xmlns:a16="http://schemas.microsoft.com/office/drawing/2014/main" id="{43BB9822-5E12-4A57-9632-115E83E4E5C6}"/>
              </a:ext>
            </a:extLst>
          </p:cNvPr>
          <p:cNvSpPr>
            <a:spLocks noChangeArrowheads="1"/>
          </p:cNvSpPr>
          <p:nvPr/>
        </p:nvSpPr>
        <p:spPr bwMode="auto">
          <a:xfrm>
            <a:off x="141352" y="11789377"/>
            <a:ext cx="9715366" cy="822960"/>
          </a:xfrm>
          <a:prstGeom prst="round2DiagRect">
            <a:avLst>
              <a:gd name="adj1" fmla="val 33555"/>
              <a:gd name="adj2" fmla="val 0"/>
            </a:avLst>
          </a:prstGeom>
          <a:solidFill>
            <a:srgbClr val="003459"/>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Problem Statement</a:t>
            </a:r>
          </a:p>
        </p:txBody>
      </p:sp>
      <p:sp>
        <p:nvSpPr>
          <p:cNvPr id="16" name="TextBox 15">
            <a:extLst>
              <a:ext uri="{FF2B5EF4-FFF2-40B4-BE49-F238E27FC236}">
                <a16:creationId xmlns:a16="http://schemas.microsoft.com/office/drawing/2014/main" id="{A6D11F08-78F8-4044-9ECF-BA1BF36EE28C}"/>
              </a:ext>
            </a:extLst>
          </p:cNvPr>
          <p:cNvSpPr txBox="1"/>
          <p:nvPr/>
        </p:nvSpPr>
        <p:spPr>
          <a:xfrm>
            <a:off x="25125" y="5976178"/>
            <a:ext cx="9618111" cy="4893647"/>
          </a:xfrm>
          <a:prstGeom prst="rect">
            <a:avLst/>
          </a:prstGeom>
          <a:noFill/>
          <a:ln>
            <a:solidFill>
              <a:schemeClr val="bg1"/>
            </a:solidFill>
          </a:ln>
        </p:spPr>
        <p:txBody>
          <a:bodyPr wrap="square" rtlCol="0">
            <a:spAutoFit/>
          </a:bodyPr>
          <a:lstStyle>
            <a:defPPr>
              <a:defRPr kern="1200" smtId="4294967295"/>
            </a:defPPr>
          </a:lstStyle>
          <a:p>
            <a:pPr algn="just"/>
            <a:r>
              <a:rPr lang="en-US" sz="2400" dirty="0">
                <a:solidFill>
                  <a:srgbClr val="333333"/>
                </a:solidFill>
                <a:latin typeface="Ebrima" panose="02000000000000000000" pitchFamily="2" charset="0"/>
                <a:ea typeface="Ebrima" panose="02000000000000000000" pitchFamily="2" charset="0"/>
                <a:cs typeface="Ebrima" panose="02000000000000000000" pitchFamily="2" charset="0"/>
              </a:rPr>
              <a:t>In the undergraduate programs run by KDU University College, Malaysia, students are required to develop a software prototype and write a thesis for their final year project. Preliminary observation has shown that many number of students do not meet their supervisors often enough and supervisors/coordinator have no idea of their student’s progress on their FYP  Although  log sheets  are used to log discussion between supervisors and student as a method to monitor student’s project, it does not trigger the student to actually go meet their supervisors and meet their deadlines. Also log sheets do not solve the issue of coordinator and supervisor not being able to keep track of every students progress. Hence to help alleviate some of these issues,  a Final Year project management system was designed and developed.</a:t>
            </a:r>
          </a:p>
        </p:txBody>
      </p:sp>
      <p:sp>
        <p:nvSpPr>
          <p:cNvPr id="17" name="TextBox 16">
            <a:extLst>
              <a:ext uri="{FF2B5EF4-FFF2-40B4-BE49-F238E27FC236}">
                <a16:creationId xmlns:a16="http://schemas.microsoft.com/office/drawing/2014/main" id="{60ACF8BD-035E-4D82-805D-B825D2A82A25}"/>
              </a:ext>
            </a:extLst>
          </p:cNvPr>
          <p:cNvSpPr txBox="1"/>
          <p:nvPr/>
        </p:nvSpPr>
        <p:spPr>
          <a:xfrm>
            <a:off x="10192687" y="5747657"/>
            <a:ext cx="9628223" cy="3970318"/>
          </a:xfrm>
          <a:prstGeom prst="rect">
            <a:avLst/>
          </a:prstGeom>
          <a:noFill/>
        </p:spPr>
        <p:txBody>
          <a:bodyPr wrap="square" rtlCol="0">
            <a:spAutoFit/>
          </a:bodyPr>
          <a:lstStyle>
            <a:defPPr>
              <a:defRPr kern="1200" smtId="4294967295"/>
            </a:defPPr>
          </a:lstStyle>
          <a:p>
            <a:pPr marL="342900" lvl="0" indent="-342900" algn="just">
              <a:buFont typeface="Arial" panose="020B0604020202020204" pitchFamily="34" charset="0"/>
              <a:buChar char="•"/>
            </a:pPr>
            <a:r>
              <a:rPr lang="en-MY" sz="2800" dirty="0">
                <a:solidFill>
                  <a:srgbClr val="333333"/>
                </a:solidFill>
                <a:latin typeface="Ebrima" panose="02000000000000000000" pitchFamily="2" charset="0"/>
                <a:ea typeface="Ebrima" panose="02000000000000000000" pitchFamily="2" charset="0"/>
                <a:cs typeface="Ebrima" panose="02000000000000000000" pitchFamily="2" charset="0"/>
              </a:rPr>
              <a:t>To investigate an appropriate methodology for developing a Final Year Project Management system as a web application.</a:t>
            </a:r>
            <a:endParaRPr lang="en-US" sz="2800" dirty="0">
              <a:solidFill>
                <a:srgbClr val="333333"/>
              </a:solidFill>
              <a:latin typeface="Ebrima" panose="02000000000000000000" pitchFamily="2" charset="0"/>
              <a:ea typeface="Ebrima" panose="02000000000000000000" pitchFamily="2" charset="0"/>
              <a:cs typeface="Ebrima" panose="02000000000000000000" pitchFamily="2" charset="0"/>
            </a:endParaRPr>
          </a:p>
          <a:p>
            <a:pPr marL="342900" lvl="0" indent="-342900" algn="just">
              <a:buFont typeface="Arial" panose="020B0604020202020204" pitchFamily="34" charset="0"/>
              <a:buChar char="•"/>
            </a:pPr>
            <a:r>
              <a:rPr lang="en-MY" sz="2800" dirty="0">
                <a:solidFill>
                  <a:srgbClr val="333333"/>
                </a:solidFill>
                <a:latin typeface="Ebrima" panose="02000000000000000000" pitchFamily="2" charset="0"/>
                <a:ea typeface="Ebrima" panose="02000000000000000000" pitchFamily="2" charset="0"/>
                <a:cs typeface="Ebrima" panose="02000000000000000000" pitchFamily="2" charset="0"/>
              </a:rPr>
              <a:t>To design and develop a Final Year Project Management System for KDU that allows better project monitoring for lecturers and scheduling appointments for students. </a:t>
            </a:r>
            <a:endParaRPr lang="en-US" sz="2800" dirty="0">
              <a:solidFill>
                <a:srgbClr val="333333"/>
              </a:solidFill>
              <a:latin typeface="Ebrima" panose="02000000000000000000" pitchFamily="2" charset="0"/>
              <a:ea typeface="Ebrima" panose="02000000000000000000" pitchFamily="2" charset="0"/>
              <a:cs typeface="Ebrima" panose="02000000000000000000" pitchFamily="2" charset="0"/>
            </a:endParaRPr>
          </a:p>
          <a:p>
            <a:pPr marL="342900" lvl="0" indent="-342900" algn="just">
              <a:buFont typeface="Arial" panose="020B0604020202020204" pitchFamily="34" charset="0"/>
              <a:buChar char="•"/>
            </a:pPr>
            <a:r>
              <a:rPr lang="en-MY" sz="2800" dirty="0">
                <a:solidFill>
                  <a:srgbClr val="333333"/>
                </a:solidFill>
                <a:latin typeface="Ebrima" panose="02000000000000000000" pitchFamily="2" charset="0"/>
                <a:ea typeface="Ebrima" panose="02000000000000000000" pitchFamily="2" charset="0"/>
                <a:cs typeface="Ebrima" panose="02000000000000000000" pitchFamily="2" charset="0"/>
              </a:rPr>
              <a:t>To validate the functionality of the Final Year Project Management System</a:t>
            </a:r>
            <a:endParaRPr lang="en-US" sz="2800" dirty="0">
              <a:solidFill>
                <a:srgbClr val="333333"/>
              </a:solidFill>
              <a:latin typeface="Ebrima" panose="02000000000000000000" pitchFamily="2" charset="0"/>
              <a:ea typeface="Ebrima" panose="02000000000000000000" pitchFamily="2" charset="0"/>
              <a:cs typeface="Ebrima" panose="02000000000000000000" pitchFamily="2" charset="0"/>
            </a:endParaRPr>
          </a:p>
          <a:p>
            <a:pPr algn="just"/>
            <a:endParaRPr lang="en-US" sz="2800" dirty="0">
              <a:solidFill>
                <a:srgbClr val="333333"/>
              </a:solidFill>
              <a:latin typeface="Ebrima" panose="02000000000000000000" pitchFamily="2" charset="0"/>
              <a:ea typeface="Ebrima" panose="02000000000000000000" pitchFamily="2" charset="0"/>
              <a:cs typeface="Ebrima" panose="02000000000000000000" pitchFamily="2" charset="0"/>
            </a:endParaRPr>
          </a:p>
        </p:txBody>
      </p:sp>
      <p:sp>
        <p:nvSpPr>
          <p:cNvPr id="18" name="TextBox 17">
            <a:extLst>
              <a:ext uri="{FF2B5EF4-FFF2-40B4-BE49-F238E27FC236}">
                <a16:creationId xmlns:a16="http://schemas.microsoft.com/office/drawing/2014/main" id="{8363C63D-C87D-4B79-AD81-1D81D9DC3553}"/>
              </a:ext>
            </a:extLst>
          </p:cNvPr>
          <p:cNvSpPr txBox="1"/>
          <p:nvPr/>
        </p:nvSpPr>
        <p:spPr>
          <a:xfrm>
            <a:off x="-1" y="12935275"/>
            <a:ext cx="9530945" cy="4093428"/>
          </a:xfrm>
          <a:prstGeom prst="rect">
            <a:avLst/>
          </a:prstGeom>
          <a:noFill/>
        </p:spPr>
        <p:txBody>
          <a:bodyPr wrap="square" rtlCol="0">
            <a:spAutoFit/>
          </a:bodyPr>
          <a:lstStyle>
            <a:defPPr>
              <a:defRPr kern="1200" smtId="4294967295"/>
            </a:defPPr>
          </a:lstStyle>
          <a:p>
            <a:pPr algn="just"/>
            <a:r>
              <a:rPr lang="en-MY" sz="2000" b="1" dirty="0">
                <a:solidFill>
                  <a:srgbClr val="333333"/>
                </a:solidFill>
                <a:latin typeface="Ebrima" panose="02000000000000000000" pitchFamily="2" charset="0"/>
                <a:ea typeface="Ebrima" panose="02000000000000000000" pitchFamily="2" charset="0"/>
                <a:cs typeface="Ebrima" panose="02000000000000000000" pitchFamily="2" charset="0"/>
              </a:rPr>
              <a:t>Lack of project management skill by students</a:t>
            </a:r>
            <a:endParaRPr lang="en-US" sz="2000" dirty="0">
              <a:solidFill>
                <a:srgbClr val="333333"/>
              </a:solidFill>
              <a:latin typeface="Ebrima" panose="02000000000000000000" pitchFamily="2" charset="0"/>
              <a:ea typeface="Ebrima" panose="02000000000000000000" pitchFamily="2" charset="0"/>
              <a:cs typeface="Ebrima" panose="02000000000000000000" pitchFamily="2" charset="0"/>
            </a:endParaRPr>
          </a:p>
          <a:p>
            <a:pPr algn="just"/>
            <a:r>
              <a:rPr lang="en-MY" sz="2000" dirty="0">
                <a:solidFill>
                  <a:srgbClr val="333333"/>
                </a:solidFill>
                <a:latin typeface="Ebrima" panose="02000000000000000000" pitchFamily="2" charset="0"/>
                <a:ea typeface="Ebrima" panose="02000000000000000000" pitchFamily="2" charset="0"/>
                <a:cs typeface="Ebrima" panose="02000000000000000000" pitchFamily="2" charset="0"/>
              </a:rPr>
              <a:t>(Hazamura and Hairulliza,2010) survey shows that student today lack experience and insight when managing a project.</a:t>
            </a:r>
            <a:endParaRPr lang="en-US" sz="2000" dirty="0">
              <a:solidFill>
                <a:srgbClr val="333333"/>
              </a:solidFill>
              <a:latin typeface="Ebrima" panose="02000000000000000000" pitchFamily="2" charset="0"/>
              <a:ea typeface="Ebrima" panose="02000000000000000000" pitchFamily="2" charset="0"/>
              <a:cs typeface="Ebrima" panose="02000000000000000000" pitchFamily="2" charset="0"/>
            </a:endParaRPr>
          </a:p>
          <a:p>
            <a:pPr algn="just"/>
            <a:endParaRPr lang="en-US" sz="2000" dirty="0">
              <a:solidFill>
                <a:srgbClr val="333333"/>
              </a:solidFill>
              <a:latin typeface="Ebrima" panose="02000000000000000000" pitchFamily="2" charset="0"/>
              <a:ea typeface="Ebrima" panose="02000000000000000000" pitchFamily="2" charset="0"/>
              <a:cs typeface="Ebrima" panose="02000000000000000000" pitchFamily="2" charset="0"/>
            </a:endParaRPr>
          </a:p>
          <a:p>
            <a:pPr algn="just"/>
            <a:r>
              <a:rPr lang="en-MY" sz="2000" b="1" dirty="0">
                <a:solidFill>
                  <a:srgbClr val="333333"/>
                </a:solidFill>
                <a:latin typeface="Ebrima" panose="02000000000000000000" pitchFamily="2" charset="0"/>
                <a:ea typeface="Ebrima" panose="02000000000000000000" pitchFamily="2" charset="0"/>
                <a:cs typeface="Ebrima" panose="02000000000000000000" pitchFamily="2" charset="0"/>
              </a:rPr>
              <a:t>Inadequate support from supervisors.</a:t>
            </a:r>
          </a:p>
          <a:p>
            <a:pPr algn="just"/>
            <a:r>
              <a:rPr lang="en-MY" sz="2000" dirty="0">
                <a:solidFill>
                  <a:srgbClr val="333333"/>
                </a:solidFill>
                <a:latin typeface="Ebrima" panose="02000000000000000000" pitchFamily="2" charset="0"/>
                <a:ea typeface="Ebrima" panose="02000000000000000000" pitchFamily="2" charset="0"/>
                <a:cs typeface="Ebrima" panose="02000000000000000000" pitchFamily="2" charset="0"/>
              </a:rPr>
              <a:t>(Eugene,2012) survey reported that students find their supervisors relatively inaccessible and difficult to make appointments with.</a:t>
            </a:r>
            <a:endParaRPr lang="en-US" sz="2000" dirty="0">
              <a:solidFill>
                <a:srgbClr val="333333"/>
              </a:solidFill>
              <a:latin typeface="Ebrima" panose="02000000000000000000" pitchFamily="2" charset="0"/>
              <a:ea typeface="Ebrima" panose="02000000000000000000" pitchFamily="2" charset="0"/>
              <a:cs typeface="Ebrima" panose="02000000000000000000" pitchFamily="2" charset="0"/>
            </a:endParaRPr>
          </a:p>
          <a:p>
            <a:pPr algn="just"/>
            <a:endParaRPr lang="en-US" sz="2000" dirty="0">
              <a:solidFill>
                <a:srgbClr val="333333"/>
              </a:solidFill>
              <a:latin typeface="Ebrima" panose="02000000000000000000" pitchFamily="2" charset="0"/>
              <a:ea typeface="Ebrima" panose="02000000000000000000" pitchFamily="2" charset="0"/>
              <a:cs typeface="Ebrima" panose="02000000000000000000" pitchFamily="2" charset="0"/>
            </a:endParaRPr>
          </a:p>
          <a:p>
            <a:pPr algn="just"/>
            <a:endParaRPr lang="en-US" sz="2000" dirty="0">
              <a:solidFill>
                <a:srgbClr val="333333"/>
              </a:solidFill>
              <a:latin typeface="Ebrima" panose="02000000000000000000" pitchFamily="2" charset="0"/>
              <a:ea typeface="Ebrima" panose="02000000000000000000" pitchFamily="2" charset="0"/>
              <a:cs typeface="Ebrima" panose="02000000000000000000" pitchFamily="2" charset="0"/>
            </a:endParaRPr>
          </a:p>
          <a:p>
            <a:pPr algn="just"/>
            <a:r>
              <a:rPr lang="en-MY" sz="2000" b="1" dirty="0">
                <a:solidFill>
                  <a:srgbClr val="333333"/>
                </a:solidFill>
                <a:latin typeface="Ebrima" panose="02000000000000000000" pitchFamily="2" charset="0"/>
                <a:ea typeface="Ebrima" panose="02000000000000000000" pitchFamily="2" charset="0"/>
                <a:cs typeface="Ebrima" panose="02000000000000000000" pitchFamily="2" charset="0"/>
              </a:rPr>
              <a:t>Difficulty for coordinators to keep up to date on performance of each supervisor and their students.</a:t>
            </a:r>
            <a:endParaRPr lang="en-US" sz="2000" dirty="0">
              <a:solidFill>
                <a:srgbClr val="333333"/>
              </a:solidFill>
              <a:latin typeface="Ebrima" panose="02000000000000000000" pitchFamily="2" charset="0"/>
              <a:ea typeface="Ebrima" panose="02000000000000000000" pitchFamily="2" charset="0"/>
              <a:cs typeface="Ebrima" panose="02000000000000000000" pitchFamily="2" charset="0"/>
            </a:endParaRPr>
          </a:p>
          <a:p>
            <a:pPr algn="just"/>
            <a:r>
              <a:rPr lang="en-MY" sz="2000" dirty="0">
                <a:solidFill>
                  <a:srgbClr val="333333"/>
                </a:solidFill>
                <a:latin typeface="Ebrima" panose="02000000000000000000" pitchFamily="2" charset="0"/>
                <a:ea typeface="Ebrima" panose="02000000000000000000" pitchFamily="2" charset="0"/>
                <a:cs typeface="Ebrima" panose="02000000000000000000" pitchFamily="2" charset="0"/>
              </a:rPr>
              <a:t>In (Villamane et al., 2014), 92.59% of lecturers responded that do not have a way to check FYP status without having to ask student themselves</a:t>
            </a:r>
            <a:endParaRPr lang="en-US" sz="2000" dirty="0">
              <a:solidFill>
                <a:srgbClr val="333333"/>
              </a:solidFill>
              <a:latin typeface="Ebrima" panose="02000000000000000000" pitchFamily="2" charset="0"/>
              <a:ea typeface="Ebrima" panose="02000000000000000000" pitchFamily="2" charset="0"/>
              <a:cs typeface="Ebrima" panose="02000000000000000000" pitchFamily="2" charset="0"/>
            </a:endParaRPr>
          </a:p>
        </p:txBody>
      </p:sp>
      <p:sp>
        <p:nvSpPr>
          <p:cNvPr id="19" name="TextBox 18">
            <a:extLst>
              <a:ext uri="{FF2B5EF4-FFF2-40B4-BE49-F238E27FC236}">
                <a16:creationId xmlns:a16="http://schemas.microsoft.com/office/drawing/2014/main" id="{3B70F1CD-C3E5-495E-B945-05393E37F341}"/>
              </a:ext>
            </a:extLst>
          </p:cNvPr>
          <p:cNvSpPr txBox="1"/>
          <p:nvPr/>
        </p:nvSpPr>
        <p:spPr>
          <a:xfrm>
            <a:off x="20518305" y="16937475"/>
            <a:ext cx="9252730" cy="3416320"/>
          </a:xfrm>
          <a:prstGeom prst="rect">
            <a:avLst/>
          </a:prstGeom>
          <a:noFill/>
        </p:spPr>
        <p:txBody>
          <a:bodyPr wrap="square" rtlCol="0">
            <a:spAutoFit/>
          </a:bodyPr>
          <a:lstStyle>
            <a:defPPr>
              <a:defRPr kern="1200" smtId="4294967295"/>
            </a:defPPr>
          </a:lstStyle>
          <a:p>
            <a:pPr algn="just"/>
            <a:r>
              <a:rPr lang="en-US" sz="2400" dirty="0">
                <a:latin typeface="Ebrima" panose="02000000000000000000" pitchFamily="2" charset="0"/>
                <a:ea typeface="Ebrima" panose="02000000000000000000" pitchFamily="2" charset="0"/>
                <a:cs typeface="Ebrima" panose="02000000000000000000" pitchFamily="2" charset="0"/>
              </a:rPr>
              <a:t>After conducting the interviews and performing an analysis. Findings show that lecturers of KDU are open to the idea of having a Final Year Project management  system to help monitor FYP students projects more frequently. The students also like the idea of  making appointments with supervisors be more easily. The implementation of the project management system as a web application was successful. The objectives were fulfilled as lecturers for able to better monitor their students and students were able to make appointments with supervisor easily. </a:t>
            </a:r>
          </a:p>
        </p:txBody>
      </p:sp>
      <p:sp>
        <p:nvSpPr>
          <p:cNvPr id="21" name="Rectangle 10">
            <a:extLst>
              <a:ext uri="{FF2B5EF4-FFF2-40B4-BE49-F238E27FC236}">
                <a16:creationId xmlns:a16="http://schemas.microsoft.com/office/drawing/2014/main" id="{5DC1E49B-25B4-4E86-81CA-2DB2EF3A2524}"/>
              </a:ext>
            </a:extLst>
          </p:cNvPr>
          <p:cNvSpPr>
            <a:spLocks noChangeArrowheads="1"/>
          </p:cNvSpPr>
          <p:nvPr/>
        </p:nvSpPr>
        <p:spPr bwMode="auto">
          <a:xfrm>
            <a:off x="20423108" y="4737441"/>
            <a:ext cx="9715366" cy="822960"/>
          </a:xfrm>
          <a:prstGeom prst="round2DiagRect">
            <a:avLst>
              <a:gd name="adj1" fmla="val 30177"/>
              <a:gd name="adj2" fmla="val 0"/>
            </a:avLst>
          </a:prstGeom>
          <a:solidFill>
            <a:srgbClr val="003459"/>
          </a:solidFill>
          <a:ln w="12700">
            <a:solidFill>
              <a:srgbClr val="333333"/>
            </a:solid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Result</a:t>
            </a:r>
          </a:p>
        </p:txBody>
      </p:sp>
      <p:pic>
        <p:nvPicPr>
          <p:cNvPr id="24" name="Picture 23">
            <a:extLst>
              <a:ext uri="{FF2B5EF4-FFF2-40B4-BE49-F238E27FC236}">
                <a16:creationId xmlns:a16="http://schemas.microsoft.com/office/drawing/2014/main" id="{C522C552-FA24-4888-BD98-15F45A7FF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6126" y="5982023"/>
            <a:ext cx="4227304" cy="3256254"/>
          </a:xfrm>
          <a:prstGeom prst="rect">
            <a:avLst/>
          </a:prstGeom>
        </p:spPr>
      </p:pic>
      <p:pic>
        <p:nvPicPr>
          <p:cNvPr id="26" name="Picture 25">
            <a:extLst>
              <a:ext uri="{FF2B5EF4-FFF2-40B4-BE49-F238E27FC236}">
                <a16:creationId xmlns:a16="http://schemas.microsoft.com/office/drawing/2014/main" id="{E02A905D-CE46-43E2-9D25-E5BE5434B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5612" y="5976553"/>
            <a:ext cx="4082508" cy="3203258"/>
          </a:xfrm>
          <a:prstGeom prst="rect">
            <a:avLst/>
          </a:prstGeom>
        </p:spPr>
      </p:pic>
      <p:pic>
        <p:nvPicPr>
          <p:cNvPr id="27" name="Picture 26">
            <a:extLst>
              <a:ext uri="{FF2B5EF4-FFF2-40B4-BE49-F238E27FC236}">
                <a16:creationId xmlns:a16="http://schemas.microsoft.com/office/drawing/2014/main" id="{5EF62D3C-70FF-4766-B6DE-ECF71CD431D8}"/>
              </a:ext>
            </a:extLst>
          </p:cNvPr>
          <p:cNvPicPr>
            <a:picLocks noChangeAspect="1"/>
          </p:cNvPicPr>
          <p:nvPr/>
        </p:nvPicPr>
        <p:blipFill>
          <a:blip r:embed="rId4"/>
          <a:stretch>
            <a:fillRect/>
          </a:stretch>
        </p:blipFill>
        <p:spPr>
          <a:xfrm>
            <a:off x="1992965" y="17008597"/>
            <a:ext cx="4473962" cy="3797408"/>
          </a:xfrm>
          <a:prstGeom prst="rect">
            <a:avLst/>
          </a:prstGeom>
        </p:spPr>
      </p:pic>
      <p:pic>
        <p:nvPicPr>
          <p:cNvPr id="30" name="Picture 29">
            <a:extLst>
              <a:ext uri="{FF2B5EF4-FFF2-40B4-BE49-F238E27FC236}">
                <a16:creationId xmlns:a16="http://schemas.microsoft.com/office/drawing/2014/main" id="{E8710683-2AF5-45F7-A04A-00C6961C1B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44269" y="10257482"/>
            <a:ext cx="4485270" cy="4053228"/>
          </a:xfrm>
          <a:prstGeom prst="rect">
            <a:avLst/>
          </a:prstGeom>
        </p:spPr>
      </p:pic>
      <p:pic>
        <p:nvPicPr>
          <p:cNvPr id="1029" name="Picture 1028">
            <a:extLst>
              <a:ext uri="{FF2B5EF4-FFF2-40B4-BE49-F238E27FC236}">
                <a16:creationId xmlns:a16="http://schemas.microsoft.com/office/drawing/2014/main" id="{793FF6C5-E4EF-4F3B-A51A-8D561CE39EC9}"/>
              </a:ext>
            </a:extLst>
          </p:cNvPr>
          <p:cNvPicPr>
            <a:picLocks noChangeAspect="1"/>
          </p:cNvPicPr>
          <p:nvPr/>
        </p:nvPicPr>
        <p:blipFill rotWithShape="1">
          <a:blip r:embed="rId6">
            <a:extLst>
              <a:ext uri="{28A0092B-C50C-407E-A947-70E740481C1C}">
                <a14:useLocalDpi xmlns:a14="http://schemas.microsoft.com/office/drawing/2010/main" val="0"/>
              </a:ext>
            </a:extLst>
          </a:blip>
          <a:srcRect l="13684" t="-1133" r="-24" b="-183"/>
          <a:stretch/>
        </p:blipFill>
        <p:spPr>
          <a:xfrm>
            <a:off x="25702718" y="10257481"/>
            <a:ext cx="4344552" cy="4053227"/>
          </a:xfrm>
          <a:prstGeom prst="rect">
            <a:avLst/>
          </a:prstGeom>
        </p:spPr>
      </p:pic>
      <p:sp>
        <p:nvSpPr>
          <p:cNvPr id="39" name="Rectangle 10">
            <a:extLst>
              <a:ext uri="{FF2B5EF4-FFF2-40B4-BE49-F238E27FC236}">
                <a16:creationId xmlns:a16="http://schemas.microsoft.com/office/drawing/2014/main" id="{05D62642-C080-4B48-85E4-96456FA6E2E0}"/>
              </a:ext>
            </a:extLst>
          </p:cNvPr>
          <p:cNvSpPr>
            <a:spLocks noChangeArrowheads="1"/>
          </p:cNvSpPr>
          <p:nvPr/>
        </p:nvSpPr>
        <p:spPr bwMode="auto">
          <a:xfrm>
            <a:off x="164015" y="4753842"/>
            <a:ext cx="9715366" cy="822960"/>
          </a:xfrm>
          <a:prstGeom prst="round2DiagRect">
            <a:avLst>
              <a:gd name="adj1" fmla="val 30178"/>
              <a:gd name="adj2" fmla="val 0"/>
            </a:avLst>
          </a:prstGeom>
          <a:solidFill>
            <a:srgbClr val="003459"/>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Abstract</a:t>
            </a:r>
          </a:p>
        </p:txBody>
      </p:sp>
      <p:sp>
        <p:nvSpPr>
          <p:cNvPr id="40" name="TextBox 39">
            <a:extLst>
              <a:ext uri="{FF2B5EF4-FFF2-40B4-BE49-F238E27FC236}">
                <a16:creationId xmlns:a16="http://schemas.microsoft.com/office/drawing/2014/main" id="{B3D97069-58DB-42E3-A0C0-F29E5A73E35C}"/>
              </a:ext>
            </a:extLst>
          </p:cNvPr>
          <p:cNvSpPr txBox="1"/>
          <p:nvPr/>
        </p:nvSpPr>
        <p:spPr>
          <a:xfrm>
            <a:off x="21231988" y="9333572"/>
            <a:ext cx="3087481" cy="830997"/>
          </a:xfrm>
          <a:prstGeom prst="rect">
            <a:avLst/>
          </a:prstGeom>
          <a:noFill/>
        </p:spPr>
        <p:txBody>
          <a:bodyPr wrap="square" rtlCol="0">
            <a:spAutoFit/>
          </a:bodyPr>
          <a:lstStyle>
            <a:defPPr>
              <a:defRPr kern="1200" smtId="4294967295"/>
            </a:defPPr>
          </a:lstStyle>
          <a:p>
            <a:pPr algn="ctr"/>
            <a:r>
              <a:rPr lang="en-US" sz="2400" dirty="0">
                <a:latin typeface="Ebrima" panose="02000000000000000000" pitchFamily="2" charset="0"/>
                <a:ea typeface="Ebrima" panose="02000000000000000000" pitchFamily="2" charset="0"/>
                <a:cs typeface="Ebrima" panose="02000000000000000000" pitchFamily="2" charset="0"/>
              </a:rPr>
              <a:t>Appointment List Mockup</a:t>
            </a:r>
          </a:p>
        </p:txBody>
      </p:sp>
      <p:sp>
        <p:nvSpPr>
          <p:cNvPr id="41" name="TextBox 40">
            <a:extLst>
              <a:ext uri="{FF2B5EF4-FFF2-40B4-BE49-F238E27FC236}">
                <a16:creationId xmlns:a16="http://schemas.microsoft.com/office/drawing/2014/main" id="{2FEDAC66-8714-4B20-87EA-246D0F4633AF}"/>
              </a:ext>
            </a:extLst>
          </p:cNvPr>
          <p:cNvSpPr txBox="1"/>
          <p:nvPr/>
        </p:nvSpPr>
        <p:spPr>
          <a:xfrm>
            <a:off x="26236037" y="9406200"/>
            <a:ext cx="3087481" cy="830997"/>
          </a:xfrm>
          <a:prstGeom prst="rect">
            <a:avLst/>
          </a:prstGeom>
          <a:noFill/>
        </p:spPr>
        <p:txBody>
          <a:bodyPr wrap="square" rtlCol="0">
            <a:spAutoFit/>
          </a:bodyPr>
          <a:lstStyle>
            <a:defPPr>
              <a:defRPr kern="1200" smtId="4294967295"/>
            </a:defPPr>
          </a:lstStyle>
          <a:p>
            <a:pPr algn="ctr"/>
            <a:r>
              <a:rPr lang="en-US" sz="2400" dirty="0">
                <a:latin typeface="Quattrocento Sans" panose="020B0502050000020003" pitchFamily="34" charset="0"/>
                <a:ea typeface="Open Sans" panose="020B0606030504020204" pitchFamily="34" charset="0"/>
                <a:cs typeface="Open Sans" panose="020B0606030504020204" pitchFamily="34" charset="0"/>
              </a:rPr>
              <a:t>Project Submission </a:t>
            </a:r>
            <a:r>
              <a:rPr lang="en-US" sz="2400" dirty="0">
                <a:latin typeface="Ebrima" panose="02000000000000000000" pitchFamily="2" charset="0"/>
                <a:ea typeface="Ebrima" panose="02000000000000000000" pitchFamily="2" charset="0"/>
                <a:cs typeface="Ebrima" panose="02000000000000000000" pitchFamily="2" charset="0"/>
              </a:rPr>
              <a:t>Page</a:t>
            </a:r>
            <a:r>
              <a:rPr lang="en-US" sz="2400" dirty="0">
                <a:latin typeface="Quattrocento Sans" panose="020B0502050000020003" pitchFamily="34" charset="0"/>
                <a:ea typeface="Open Sans" panose="020B0606030504020204" pitchFamily="34" charset="0"/>
                <a:cs typeface="Open Sans" panose="020B0606030504020204" pitchFamily="34" charset="0"/>
              </a:rPr>
              <a:t> Mockup</a:t>
            </a:r>
          </a:p>
        </p:txBody>
      </p:sp>
      <p:sp>
        <p:nvSpPr>
          <p:cNvPr id="42" name="TextBox 41">
            <a:extLst>
              <a:ext uri="{FF2B5EF4-FFF2-40B4-BE49-F238E27FC236}">
                <a16:creationId xmlns:a16="http://schemas.microsoft.com/office/drawing/2014/main" id="{7C739366-0E35-454F-87F0-63B5C411F090}"/>
              </a:ext>
            </a:extLst>
          </p:cNvPr>
          <p:cNvSpPr txBox="1"/>
          <p:nvPr/>
        </p:nvSpPr>
        <p:spPr>
          <a:xfrm>
            <a:off x="21231987" y="14735112"/>
            <a:ext cx="3087481" cy="830997"/>
          </a:xfrm>
          <a:prstGeom prst="rect">
            <a:avLst/>
          </a:prstGeom>
          <a:noFill/>
        </p:spPr>
        <p:txBody>
          <a:bodyPr wrap="square" rtlCol="0">
            <a:spAutoFit/>
          </a:bodyPr>
          <a:lstStyle>
            <a:defPPr>
              <a:defRPr kern="1200" smtId="4294967295"/>
            </a:defPPr>
          </a:lstStyle>
          <a:p>
            <a:pPr algn="ctr"/>
            <a:r>
              <a:rPr lang="en-US" sz="2400" dirty="0">
                <a:latin typeface="Ebrima" panose="02000000000000000000" pitchFamily="2" charset="0"/>
                <a:ea typeface="Ebrima" panose="02000000000000000000" pitchFamily="2" charset="0"/>
                <a:cs typeface="Ebrima" panose="02000000000000000000" pitchFamily="2" charset="0"/>
              </a:rPr>
              <a:t>Appointment Page</a:t>
            </a:r>
          </a:p>
          <a:p>
            <a:pPr algn="ctr"/>
            <a:r>
              <a:rPr lang="en-US" sz="2400" dirty="0">
                <a:latin typeface="Ebrima" panose="02000000000000000000" pitchFamily="2" charset="0"/>
                <a:ea typeface="Ebrima" panose="02000000000000000000" pitchFamily="2" charset="0"/>
                <a:cs typeface="Ebrima" panose="02000000000000000000" pitchFamily="2" charset="0"/>
              </a:rPr>
              <a:t>Mockup</a:t>
            </a:r>
          </a:p>
        </p:txBody>
      </p:sp>
      <p:sp>
        <p:nvSpPr>
          <p:cNvPr id="43" name="TextBox 42">
            <a:extLst>
              <a:ext uri="{FF2B5EF4-FFF2-40B4-BE49-F238E27FC236}">
                <a16:creationId xmlns:a16="http://schemas.microsoft.com/office/drawing/2014/main" id="{440735D2-48C0-4FCE-AE27-5BE0C1DB9A76}"/>
              </a:ext>
            </a:extLst>
          </p:cNvPr>
          <p:cNvSpPr txBox="1"/>
          <p:nvPr/>
        </p:nvSpPr>
        <p:spPr>
          <a:xfrm>
            <a:off x="26346110" y="14496769"/>
            <a:ext cx="3087481" cy="830997"/>
          </a:xfrm>
          <a:prstGeom prst="rect">
            <a:avLst/>
          </a:prstGeom>
          <a:noFill/>
        </p:spPr>
        <p:txBody>
          <a:bodyPr wrap="square" rtlCol="0">
            <a:spAutoFit/>
          </a:bodyPr>
          <a:lstStyle>
            <a:defPPr>
              <a:defRPr kern="1200" smtId="4294967295"/>
            </a:defPPr>
          </a:lstStyle>
          <a:p>
            <a:pPr algn="ctr"/>
            <a:r>
              <a:rPr lang="en-US" sz="2400" dirty="0">
                <a:latin typeface="Quattrocento Sans" panose="020B0502050000020003" pitchFamily="34" charset="0"/>
                <a:ea typeface="Open Sans" panose="020B0606030504020204" pitchFamily="34" charset="0"/>
                <a:cs typeface="Open Sans" panose="020B0606030504020204" pitchFamily="34" charset="0"/>
              </a:rPr>
              <a:t>New Student </a:t>
            </a:r>
            <a:r>
              <a:rPr lang="en-US" sz="2400" dirty="0">
                <a:latin typeface="Ebrima" panose="02000000000000000000" pitchFamily="2" charset="0"/>
                <a:ea typeface="Ebrima" panose="02000000000000000000" pitchFamily="2" charset="0"/>
                <a:cs typeface="Ebrima" panose="02000000000000000000" pitchFamily="2" charset="0"/>
              </a:rPr>
              <a:t>Registration</a:t>
            </a:r>
            <a:r>
              <a:rPr lang="en-US" sz="2400" dirty="0">
                <a:latin typeface="Quattrocento Sans" panose="020B0502050000020003" pitchFamily="34" charset="0"/>
                <a:ea typeface="Open Sans" panose="020B0606030504020204" pitchFamily="34" charset="0"/>
                <a:cs typeface="Open Sans" panose="020B0606030504020204" pitchFamily="34" charset="0"/>
              </a:rPr>
              <a:t> Mockup</a:t>
            </a:r>
          </a:p>
        </p:txBody>
      </p:sp>
      <p:pic>
        <p:nvPicPr>
          <p:cNvPr id="1031" name="Picture 1030">
            <a:extLst>
              <a:ext uri="{FF2B5EF4-FFF2-40B4-BE49-F238E27FC236}">
                <a16:creationId xmlns:a16="http://schemas.microsoft.com/office/drawing/2014/main" id="{EFBE4A05-B67C-4669-B3CB-E9D6E491D6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638066" y="9557685"/>
            <a:ext cx="1950490" cy="1950490"/>
          </a:xfrm>
          <a:prstGeom prst="rect">
            <a:avLst/>
          </a:prstGeom>
        </p:spPr>
      </p:pic>
      <p:pic>
        <p:nvPicPr>
          <p:cNvPr id="1032" name="Picture 4">
            <a:extLst>
              <a:ext uri="{FF2B5EF4-FFF2-40B4-BE49-F238E27FC236}">
                <a16:creationId xmlns:a16="http://schemas.microsoft.com/office/drawing/2014/main" id="{0C890A72-FADE-4C31-ACCA-9929A40E0B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98071" y="13110059"/>
            <a:ext cx="9715366" cy="6564740"/>
          </a:xfrm>
          <a:prstGeom prst="rect">
            <a:avLst/>
          </a:prstGeom>
          <a:noFill/>
          <a:extLst>
            <a:ext uri="{909E8E84-426E-40DD-AFC4-6F175D3DCCD1}">
              <a14:hiddenFill xmlns:a14="http://schemas.microsoft.com/office/drawing/2010/main">
                <a:solidFill>
                  <a:srgbClr val="FFFFFF"/>
                </a:solidFill>
              </a14:hiddenFill>
            </a:ext>
          </a:extLst>
        </p:spPr>
      </p:pic>
      <p:cxnSp>
        <p:nvCxnSpPr>
          <p:cNvPr id="1037" name="Straight Connector 1036">
            <a:extLst>
              <a:ext uri="{FF2B5EF4-FFF2-40B4-BE49-F238E27FC236}">
                <a16:creationId xmlns:a16="http://schemas.microsoft.com/office/drawing/2014/main" id="{882012F2-8538-4870-84A4-4963DE1B028B}"/>
              </a:ext>
            </a:extLst>
          </p:cNvPr>
          <p:cNvCxnSpPr/>
          <p:nvPr/>
        </p:nvCxnSpPr>
        <p:spPr>
          <a:xfrm>
            <a:off x="9998071" y="4519749"/>
            <a:ext cx="0" cy="16863876"/>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6F2CAC8-B593-4F42-AE8A-E854F156219E}"/>
              </a:ext>
            </a:extLst>
          </p:cNvPr>
          <p:cNvCxnSpPr/>
          <p:nvPr/>
        </p:nvCxnSpPr>
        <p:spPr>
          <a:xfrm>
            <a:off x="20270742" y="4503337"/>
            <a:ext cx="0" cy="16863876"/>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DDB7403D-D2D6-4086-BC37-EF18862DB4B4}"/>
              </a:ext>
            </a:extLst>
          </p:cNvPr>
          <p:cNvSpPr/>
          <p:nvPr/>
        </p:nvSpPr>
        <p:spPr bwMode="auto">
          <a:xfrm>
            <a:off x="-2" y="20893222"/>
            <a:ext cx="30275213" cy="473991"/>
          </a:xfrm>
          <a:prstGeom prst="rect">
            <a:avLst/>
          </a:prstGeom>
          <a:solidFill>
            <a:srgbClr val="003459"/>
          </a:solidFill>
          <a:ln w="9525" cap="flat" cmpd="sng" algn="ctr">
            <a:solidFill>
              <a:schemeClr val="accent2">
                <a:lumMod val="50000"/>
              </a:schemeClr>
            </a:solidFill>
            <a:prstDash val="solid"/>
            <a:round/>
            <a:headEnd type="none" w="med" len="med"/>
            <a:tailEnd type="none" w="med" len="med"/>
          </a:ln>
          <a:effectLst/>
        </p:spPr>
        <p:txBody>
          <a:bodyPr vert="horz" wrap="square" lIns="64639" tIns="32319" rIns="64639" bIns="32319" numCol="1" rtlCol="0" anchor="t" anchorCtr="0" compatLnSpc="1">
            <a:prstTxWarp prst="textNoShape">
              <a:avLst/>
            </a:prstTxWarp>
          </a:bodyPr>
          <a:lstStyle/>
          <a:p>
            <a:pPr defTabSz="646389"/>
            <a:endParaRPr lang="en-MY" sz="1700" dirty="0"/>
          </a:p>
        </p:txBody>
      </p:sp>
    </p:spTree>
    <p:extLst>
      <p:ext uri="{BB962C8B-B14F-4D97-AF65-F5344CB8AC3E}">
        <p14:creationId xmlns:p14="http://schemas.microsoft.com/office/powerpoint/2010/main" val="3238212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422</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Quattrocento</vt:lpstr>
      <vt:lpstr>Quattrocento Sans</vt:lpstr>
      <vt:lpstr>Arial</vt:lpstr>
      <vt:lpstr>Calibri</vt:lpstr>
      <vt:lpstr>Calibri Light</vt:lpstr>
      <vt:lpstr>Ebrima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 Yie Phang</dc:creator>
  <cp:lastModifiedBy>Gan Yie Phang</cp:lastModifiedBy>
  <cp:revision>15</cp:revision>
  <dcterms:created xsi:type="dcterms:W3CDTF">2019-11-14T08:55:14Z</dcterms:created>
  <dcterms:modified xsi:type="dcterms:W3CDTF">2019-11-14T12:53:54Z</dcterms:modified>
</cp:coreProperties>
</file>