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12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191B-6D5F-5C4C-A0E0-EA92B0D096D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BE9-C040-0040-A16F-2038D2C8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7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191B-6D5F-5C4C-A0E0-EA92B0D096D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BE9-C040-0040-A16F-2038D2C8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191B-6D5F-5C4C-A0E0-EA92B0D096D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BE9-C040-0040-A16F-2038D2C8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191B-6D5F-5C4C-A0E0-EA92B0D096D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BE9-C040-0040-A16F-2038D2C8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191B-6D5F-5C4C-A0E0-EA92B0D096D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BE9-C040-0040-A16F-2038D2C8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1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191B-6D5F-5C4C-A0E0-EA92B0D096D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BE9-C040-0040-A16F-2038D2C8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5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191B-6D5F-5C4C-A0E0-EA92B0D096D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BE9-C040-0040-A16F-2038D2C8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191B-6D5F-5C4C-A0E0-EA92B0D096D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BE9-C040-0040-A16F-2038D2C8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191B-6D5F-5C4C-A0E0-EA92B0D096D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BE9-C040-0040-A16F-2038D2C8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191B-6D5F-5C4C-A0E0-EA92B0D096D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BE9-C040-0040-A16F-2038D2C8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6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191B-6D5F-5C4C-A0E0-EA92B0D096D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BBE9-C040-0040-A16F-2038D2C8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1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191B-6D5F-5C4C-A0E0-EA92B0D096D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BBE9-C040-0040-A16F-2038D2C8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3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ular Arrow 3"/>
          <p:cNvSpPr/>
          <p:nvPr/>
        </p:nvSpPr>
        <p:spPr>
          <a:xfrm rot="13989876">
            <a:off x="2285196" y="3639562"/>
            <a:ext cx="1953185" cy="1864701"/>
          </a:xfrm>
          <a:prstGeom prst="circularArrow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/>
          <p:cNvSpPr/>
          <p:nvPr/>
        </p:nvSpPr>
        <p:spPr>
          <a:xfrm>
            <a:off x="3448104" y="1937284"/>
            <a:ext cx="1953185" cy="1864701"/>
          </a:xfrm>
          <a:prstGeom prst="circularArrow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 rot="7338323">
            <a:off x="4758061" y="3622678"/>
            <a:ext cx="1953185" cy="1864701"/>
          </a:xfrm>
          <a:prstGeom prst="circularArrow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4356" y="2970988"/>
            <a:ext cx="2134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n>
                  <a:solidFill>
                    <a:srgbClr val="FF0000"/>
                  </a:solidFill>
                </a:ln>
                <a:solidFill>
                  <a:srgbClr val="FF6600"/>
                </a:solidFill>
                <a:latin typeface="Arial"/>
                <a:cs typeface="Arial"/>
              </a:rPr>
              <a:t>Transcription</a:t>
            </a:r>
          </a:p>
          <a:p>
            <a:pPr algn="ctr"/>
            <a:r>
              <a:rPr lang="en-US" sz="2400" b="1" dirty="0" smtClean="0">
                <a:ln>
                  <a:solidFill>
                    <a:srgbClr val="FF0000"/>
                  </a:solidFill>
                </a:ln>
                <a:solidFill>
                  <a:srgbClr val="FF6600"/>
                </a:solidFill>
                <a:latin typeface="Arial"/>
                <a:cs typeface="Arial"/>
              </a:rPr>
              <a:t>Factors</a:t>
            </a:r>
            <a:endParaRPr lang="en-US" sz="2400" b="1" dirty="0">
              <a:ln>
                <a:solidFill>
                  <a:srgbClr val="FF0000"/>
                </a:solidFill>
              </a:ln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2159" y="4779230"/>
            <a:ext cx="1604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n>
                  <a:solidFill>
                    <a:srgbClr val="FF0000"/>
                  </a:solidFill>
                </a:ln>
                <a:solidFill>
                  <a:srgbClr val="FF6600"/>
                </a:solidFill>
                <a:latin typeface="Arial"/>
                <a:cs typeface="Arial"/>
              </a:rPr>
              <a:t>Signaling</a:t>
            </a:r>
          </a:p>
          <a:p>
            <a:pPr algn="ctr"/>
            <a:r>
              <a:rPr lang="en-US" sz="2400" b="1" dirty="0" smtClean="0">
                <a:ln>
                  <a:solidFill>
                    <a:srgbClr val="FF0000"/>
                  </a:solidFill>
                </a:ln>
                <a:solidFill>
                  <a:srgbClr val="FF6600"/>
                </a:solidFill>
                <a:latin typeface="Arial"/>
                <a:cs typeface="Arial"/>
              </a:rPr>
              <a:t>Pathways</a:t>
            </a:r>
            <a:endParaRPr lang="en-US" sz="2400" b="1" dirty="0">
              <a:ln>
                <a:solidFill>
                  <a:srgbClr val="FF0000"/>
                </a:solidFill>
              </a:ln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5914" y="2970988"/>
            <a:ext cx="1945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n>
                  <a:solidFill>
                    <a:srgbClr val="FF0000"/>
                  </a:solidFill>
                </a:ln>
                <a:solidFill>
                  <a:srgbClr val="FF6600"/>
                </a:solidFill>
                <a:latin typeface="Arial"/>
                <a:cs typeface="Arial"/>
              </a:rPr>
              <a:t>Chromatin</a:t>
            </a:r>
          </a:p>
          <a:p>
            <a:pPr algn="ctr"/>
            <a:r>
              <a:rPr lang="en-US" sz="2400" b="1" dirty="0" smtClean="0">
                <a:ln>
                  <a:solidFill>
                    <a:srgbClr val="FF0000"/>
                  </a:solidFill>
                </a:ln>
                <a:solidFill>
                  <a:srgbClr val="FF6600"/>
                </a:solidFill>
                <a:latin typeface="Arial"/>
                <a:cs typeface="Arial"/>
              </a:rPr>
              <a:t>Remodeling</a:t>
            </a:r>
            <a:endParaRPr lang="en-US" sz="2400" b="1" dirty="0">
              <a:ln>
                <a:solidFill>
                  <a:srgbClr val="FF0000"/>
                </a:solidFill>
              </a:ln>
              <a:solidFill>
                <a:srgbClr val="FF66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682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Hazelett</dc:creator>
  <cp:lastModifiedBy>Dennis Hazelett</cp:lastModifiedBy>
  <cp:revision>2</cp:revision>
  <dcterms:created xsi:type="dcterms:W3CDTF">2016-09-21T16:06:06Z</dcterms:created>
  <dcterms:modified xsi:type="dcterms:W3CDTF">2016-09-21T16:21:16Z</dcterms:modified>
</cp:coreProperties>
</file>