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0" r:id="rId4"/>
    <p:sldId id="261" r:id="rId5"/>
    <p:sldId id="259" r:id="rId6"/>
    <p:sldId id="263" r:id="rId7"/>
    <p:sldId id="264" r:id="rId8"/>
    <p:sldId id="258" r:id="rId9"/>
    <p:sldId id="272" r:id="rId10"/>
    <p:sldId id="268" r:id="rId11"/>
    <p:sldId id="267" r:id="rId12"/>
    <p:sldId id="266" r:id="rId13"/>
    <p:sldId id="265" r:id="rId14"/>
    <p:sldId id="276" r:id="rId15"/>
    <p:sldId id="275" r:id="rId16"/>
    <p:sldId id="274" r:id="rId17"/>
    <p:sldId id="273" r:id="rId18"/>
    <p:sldId id="277" r:id="rId19"/>
    <p:sldId id="282" r:id="rId20"/>
    <p:sldId id="281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6281"/>
  </p:normalViewPr>
  <p:slideViewPr>
    <p:cSldViewPr snapToGrid="0">
      <p:cViewPr varScale="1">
        <p:scale>
          <a:sx n="122" d="100"/>
          <a:sy n="12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6147E-C1DD-934F-BDA6-F7686A6510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D5F25-D00C-B54B-9880-E507B79C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 fee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Bay village </a:t>
            </a:r>
            <a:r>
              <a:rPr lang="en-US" dirty="0" err="1"/>
              <a:t>dengan</a:t>
            </a:r>
            <a:r>
              <a:rPr lang="en-US" dirty="0"/>
              <a:t> Rata-rata **100 </a:t>
            </a:r>
            <a:r>
              <a:rPr lang="en-US" dirty="0" err="1"/>
              <a:t>dolar</a:t>
            </a:r>
            <a:r>
              <a:rPr lang="en-US" dirty="0"/>
              <a:t>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 people fee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Leather </a:t>
            </a:r>
            <a:r>
              <a:rPr lang="en-US" dirty="0" err="1"/>
              <a:t>District,dengan</a:t>
            </a:r>
            <a:r>
              <a:rPr lang="en-US" dirty="0"/>
              <a:t> rata-rata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**20 </a:t>
            </a:r>
            <a:r>
              <a:rPr lang="en-US" dirty="0" err="1"/>
              <a:t>dolar</a:t>
            </a:r>
            <a:r>
              <a:rPr lang="en-US" dirty="0"/>
              <a:t>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91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skew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terdisitribusi</a:t>
            </a:r>
            <a:r>
              <a:rPr lang="en-US" dirty="0"/>
              <a:t> normal,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log </a:t>
            </a:r>
            <a:r>
              <a:rPr lang="en-US" dirty="0" err="1"/>
              <a:t>dengan</a:t>
            </a:r>
            <a:r>
              <a:rPr lang="en-US" dirty="0"/>
              <a:t> numpy.log1p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Nieghborhood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kekenal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nilia</a:t>
            </a:r>
            <a:r>
              <a:rPr lang="en-US" dirty="0"/>
              <a:t> </a:t>
            </a:r>
            <a:r>
              <a:rPr lang="en-US" dirty="0" err="1"/>
              <a:t>terpopular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pada Jamaica Plan  dan South Boston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Bay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listing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Kamar Bersama yang </a:t>
            </a:r>
            <a:r>
              <a:rPr lang="en-US" dirty="0" err="1"/>
              <a:t>tinggi</a:t>
            </a:r>
            <a:r>
              <a:rPr lang="en-US" dirty="0"/>
              <a:t>. Dorchester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 Village dan Leather District </a:t>
            </a:r>
            <a:r>
              <a:rPr lang="en-US" dirty="0" err="1"/>
              <a:t>adalah</a:t>
            </a:r>
            <a:r>
              <a:rPr lang="en-US" dirty="0"/>
              <a:t> yang paling mahal. Daftar Back Bay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kisaran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rata-rata 270 </a:t>
            </a:r>
            <a:r>
              <a:rPr lang="en-US" dirty="0" err="1"/>
              <a:t>dolar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Leather District </a:t>
            </a:r>
            <a:r>
              <a:rPr lang="en-US" dirty="0" err="1"/>
              <a:t>memiliki</a:t>
            </a:r>
            <a:r>
              <a:rPr lang="en-US" dirty="0"/>
              <a:t> 250 </a:t>
            </a:r>
            <a:r>
              <a:rPr lang="en-US" dirty="0" err="1"/>
              <a:t>dolar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entire home/</a:t>
            </a:r>
            <a:r>
              <a:rPr lang="en-US" dirty="0" err="1"/>
              <a:t>aprt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dan Bersama.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night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pada room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entire house/apt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akomodasi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pada listings </a:t>
            </a:r>
            <a:r>
              <a:rPr lang="en-US" dirty="0" err="1"/>
              <a:t>sebanyak</a:t>
            </a:r>
            <a:r>
              <a:rPr lang="en-US" dirty="0"/>
              <a:t> 12 </a:t>
            </a:r>
            <a:r>
              <a:rPr lang="en-US"/>
              <a:t>orang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5F25-D00C-B54B-9880-E507B79CD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d" sz="5400" dirty="0"/>
              <a:t>Air BNB Boton Prediction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ID" sz="2000" dirty="0"/>
              <a:t>Dennis </a:t>
            </a:r>
            <a:r>
              <a:rPr lang="en-ID" sz="2000" dirty="0" err="1"/>
              <a:t>Herdiawan</a:t>
            </a:r>
            <a:r>
              <a:rPr lang="en-ID" sz="2000" dirty="0"/>
              <a:t>- Job Connector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114355"/>
            <a:ext cx="11213123" cy="863546"/>
          </a:xfrm>
        </p:spPr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17ECA-7824-3F4D-89C8-EC0FFDB37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9" y="977901"/>
            <a:ext cx="11130981" cy="4902199"/>
          </a:xfrm>
        </p:spPr>
      </p:pic>
    </p:spTree>
    <p:extLst>
      <p:ext uri="{BB962C8B-B14F-4D97-AF65-F5344CB8AC3E}">
        <p14:creationId xmlns:p14="http://schemas.microsoft.com/office/powerpoint/2010/main" val="352162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E86D-CF5E-DF42-8132-7C7FDC6E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0" y="1841500"/>
            <a:ext cx="8744737" cy="4038600"/>
          </a:xfrm>
        </p:spPr>
      </p:pic>
    </p:spTree>
    <p:extLst>
      <p:ext uri="{BB962C8B-B14F-4D97-AF65-F5344CB8AC3E}">
        <p14:creationId xmlns:p14="http://schemas.microsoft.com/office/powerpoint/2010/main" val="343664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B2A08-C5C2-CB4C-8840-77FB74F5B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98" y="1841500"/>
            <a:ext cx="8136942" cy="4038600"/>
          </a:xfrm>
        </p:spPr>
      </p:pic>
    </p:spTree>
    <p:extLst>
      <p:ext uri="{BB962C8B-B14F-4D97-AF65-F5344CB8AC3E}">
        <p14:creationId xmlns:p14="http://schemas.microsoft.com/office/powerpoint/2010/main" val="218516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93B34-D312-AD41-9FF1-BDB041D04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" y="1841500"/>
            <a:ext cx="11213123" cy="4038600"/>
          </a:xfrm>
        </p:spPr>
      </p:pic>
    </p:spTree>
    <p:extLst>
      <p:ext uri="{BB962C8B-B14F-4D97-AF65-F5344CB8AC3E}">
        <p14:creationId xmlns:p14="http://schemas.microsoft.com/office/powerpoint/2010/main" val="7544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143-8ABB-CE40-B928-D7F0FD6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58B15-1004-B249-8687-D937507E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48" y="1841500"/>
            <a:ext cx="8265041" cy="4038600"/>
          </a:xfrm>
        </p:spPr>
      </p:pic>
    </p:spTree>
    <p:extLst>
      <p:ext uri="{BB962C8B-B14F-4D97-AF65-F5344CB8AC3E}">
        <p14:creationId xmlns:p14="http://schemas.microsoft.com/office/powerpoint/2010/main" val="225917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22A1-1983-1340-8BE2-DD32FCF9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ABA22-305C-164E-85A0-9B2E75C46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11" y="1841500"/>
            <a:ext cx="7339716" cy="4038600"/>
          </a:xfrm>
        </p:spPr>
      </p:pic>
    </p:spTree>
    <p:extLst>
      <p:ext uri="{BB962C8B-B14F-4D97-AF65-F5344CB8AC3E}">
        <p14:creationId xmlns:p14="http://schemas.microsoft.com/office/powerpoint/2010/main" val="325905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8818-C051-454E-85BA-0020CE8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53A7D-D20D-D043-949A-E5782239D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2349772"/>
            <a:ext cx="11212512" cy="3022055"/>
          </a:xfrm>
        </p:spPr>
      </p:pic>
    </p:spTree>
    <p:extLst>
      <p:ext uri="{BB962C8B-B14F-4D97-AF65-F5344CB8AC3E}">
        <p14:creationId xmlns:p14="http://schemas.microsoft.com/office/powerpoint/2010/main" val="159428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32CE-84CE-2C41-9559-6B848CA6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99BCC-B545-5F46-AFFF-53E89554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7" y="1841500"/>
            <a:ext cx="8499143" cy="4038600"/>
          </a:xfrm>
        </p:spPr>
      </p:pic>
    </p:spTree>
    <p:extLst>
      <p:ext uri="{BB962C8B-B14F-4D97-AF65-F5344CB8AC3E}">
        <p14:creationId xmlns:p14="http://schemas.microsoft.com/office/powerpoint/2010/main" val="353907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7F27-A3F0-1A41-83D2-3BF9BA5E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8FAA9-1123-674D-8BC3-FE38BC83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91" y="1841500"/>
            <a:ext cx="7980755" cy="4038600"/>
          </a:xfrm>
        </p:spPr>
      </p:pic>
    </p:spTree>
    <p:extLst>
      <p:ext uri="{BB962C8B-B14F-4D97-AF65-F5344CB8AC3E}">
        <p14:creationId xmlns:p14="http://schemas.microsoft.com/office/powerpoint/2010/main" val="246737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BEF1-E331-C245-979D-EB7C2CC4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A5B58-7885-FB42-A28A-C7A96DD8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2616200"/>
            <a:ext cx="5410200" cy="2489200"/>
          </a:xfrm>
        </p:spPr>
      </p:pic>
    </p:spTree>
    <p:extLst>
      <p:ext uri="{BB962C8B-B14F-4D97-AF65-F5344CB8AC3E}">
        <p14:creationId xmlns:p14="http://schemas.microsoft.com/office/powerpoint/2010/main" val="21834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latin typeface="+mj-lt"/>
              </a:rPr>
              <a:t>Airbnb </a:t>
            </a:r>
            <a:r>
              <a:rPr lang="en-ID" dirty="0" err="1">
                <a:latin typeface="+mj-lt"/>
              </a:rPr>
              <a:t>adalah</a:t>
            </a:r>
            <a:r>
              <a:rPr lang="en-ID" dirty="0">
                <a:latin typeface="+mj-lt"/>
              </a:rPr>
              <a:t> pasar online yang </a:t>
            </a:r>
            <a:r>
              <a:rPr lang="en-ID" dirty="0" err="1">
                <a:latin typeface="+mj-lt"/>
              </a:rPr>
              <a:t>menghubungkan</a:t>
            </a:r>
            <a:r>
              <a:rPr lang="en-ID" dirty="0">
                <a:latin typeface="+mj-lt"/>
              </a:rPr>
              <a:t> orang-orang yang </a:t>
            </a:r>
            <a:r>
              <a:rPr lang="en-ID" dirty="0" err="1">
                <a:latin typeface="+mj-lt"/>
              </a:rPr>
              <a:t>ingin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menyewakan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rumah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mereka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orang-orang yang </a:t>
            </a:r>
            <a:r>
              <a:rPr lang="en-ID" dirty="0" err="1">
                <a:latin typeface="+mj-lt"/>
              </a:rPr>
              <a:t>mencari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akomodasi</a:t>
            </a:r>
            <a:r>
              <a:rPr lang="en-ID" dirty="0">
                <a:latin typeface="+mj-lt"/>
              </a:rPr>
              <a:t> di </a:t>
            </a:r>
            <a:r>
              <a:rPr lang="en-ID" dirty="0" err="1">
                <a:latin typeface="+mj-lt"/>
              </a:rPr>
              <a:t>lokasi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tersebut</a:t>
            </a:r>
            <a:r>
              <a:rPr lang="en-ID" dirty="0">
                <a:latin typeface="+mj-lt"/>
              </a:rPr>
              <a:t>. </a:t>
            </a:r>
            <a:r>
              <a:rPr lang="en-ID" dirty="0" err="1">
                <a:latin typeface="+mj-lt"/>
              </a:rPr>
              <a:t>Saat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mencakup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lebih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100.000 </a:t>
            </a:r>
            <a:r>
              <a:rPr lang="en-ID" dirty="0" err="1">
                <a:latin typeface="+mj-lt"/>
              </a:rPr>
              <a:t>kota</a:t>
            </a:r>
            <a:r>
              <a:rPr lang="en-ID" dirty="0">
                <a:latin typeface="+mj-lt"/>
              </a:rPr>
              <a:t> dan 220 negara di </a:t>
            </a:r>
            <a:r>
              <a:rPr lang="en-ID" dirty="0" err="1">
                <a:latin typeface="+mj-lt"/>
              </a:rPr>
              <a:t>seluruh</a:t>
            </a:r>
            <a:r>
              <a:rPr lang="en-ID" dirty="0">
                <a:latin typeface="+mj-lt"/>
              </a:rPr>
              <a:t> dunia. Nama </a:t>
            </a:r>
            <a:r>
              <a:rPr lang="en-ID" dirty="0" err="1">
                <a:latin typeface="+mj-lt"/>
              </a:rPr>
              <a:t>perusahaan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berasal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"air mattress B&amp;B".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0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C734-E473-2640-AD87-7416ABE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7C54A-B1F4-F54D-AE7B-464EC8E9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19" y="2546350"/>
            <a:ext cx="5499100" cy="2628900"/>
          </a:xfrm>
        </p:spPr>
      </p:pic>
    </p:spTree>
    <p:extLst>
      <p:ext uri="{BB962C8B-B14F-4D97-AF65-F5344CB8AC3E}">
        <p14:creationId xmlns:p14="http://schemas.microsoft.com/office/powerpoint/2010/main" val="2667597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F324-4634-014F-8DD6-1484055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A3CF8-9D3F-D640-A763-A414D7E7F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69" y="3130550"/>
            <a:ext cx="4927600" cy="1460500"/>
          </a:xfrm>
        </p:spPr>
      </p:pic>
    </p:spTree>
    <p:extLst>
      <p:ext uri="{BB962C8B-B14F-4D97-AF65-F5344CB8AC3E}">
        <p14:creationId xmlns:p14="http://schemas.microsoft.com/office/powerpoint/2010/main" val="139443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104FA-C6AC-2142-8606-3D44D898E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552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D3820-4DF3-9446-B881-E38246DC3812}"/>
              </a:ext>
            </a:extLst>
          </p:cNvPr>
          <p:cNvSpPr/>
          <p:nvPr/>
        </p:nvSpPr>
        <p:spPr>
          <a:xfrm>
            <a:off x="4168870" y="2179059"/>
            <a:ext cx="3854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Terimakasih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95;p16">
            <a:extLst>
              <a:ext uri="{FF2B5EF4-FFF2-40B4-BE49-F238E27FC236}">
                <a16:creationId xmlns:a16="http://schemas.microsoft.com/office/drawing/2014/main" id="{6CEAFFCE-5479-2642-A4AC-E70B56D8EABC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3095896" y="1841862"/>
            <a:ext cx="8623663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8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3BC9F548-619D-BD4D-B934-AAC98C56562C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9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" dirty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HOST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listingan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Meskipun</a:t>
            </a:r>
            <a:r>
              <a:rPr lang="en-ID" dirty="0"/>
              <a:t> Airbnb dan situs lain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gratis yang </a:t>
            </a:r>
            <a:r>
              <a:rPr lang="en-ID" dirty="0" err="1"/>
              <a:t>membantu</a:t>
            </a:r>
            <a:r>
              <a:rPr lang="en-ID" dirty="0"/>
              <a:t> tuan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7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7964-ADD3-6A4B-B6FB-E0EEB0DD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5B71-F64A-5F48-B129-B58701D0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Price Prediction :</a:t>
            </a:r>
          </a:p>
          <a:p>
            <a:pPr marL="0" indent="0">
              <a:buNone/>
            </a:pPr>
            <a:r>
              <a:rPr lang="en-ID" dirty="0"/>
              <a:t>- User : </a:t>
            </a:r>
            <a:r>
              <a:rPr lang="en-ID" dirty="0" err="1"/>
              <a:t>Membantu</a:t>
            </a:r>
            <a:r>
              <a:rPr lang="en-ID" dirty="0"/>
              <a:t> User (Host </a:t>
            </a:r>
            <a:r>
              <a:rPr lang="en-ID" dirty="0" err="1"/>
              <a:t>baru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sewa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-</a:t>
            </a:r>
            <a:r>
              <a:rPr lang="en-ID" dirty="0" err="1"/>
              <a:t>perusahaan</a:t>
            </a:r>
            <a:r>
              <a:rPr lang="en-ID" dirty="0"/>
              <a:t> : Bisa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memakain</a:t>
            </a:r>
            <a:r>
              <a:rPr lang="en-ID" dirty="0"/>
              <a:t> model Machine Learning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550-7A4D-294C-BD08-9071A231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" dirty="0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C15D-C553-E143-9734-0BD40C2E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D" dirty="0"/>
              <a:t>Dataset listings </a:t>
            </a:r>
            <a:r>
              <a:rPr lang="en-ID" dirty="0" err="1"/>
              <a:t>AirBNB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</a:p>
          <a:p>
            <a:pPr marL="0" lvl="0" indent="0">
              <a:buNone/>
            </a:pPr>
            <a:r>
              <a:rPr lang="en-ID" dirty="0"/>
              <a:t>3585 baris dan 95 </a:t>
            </a:r>
            <a:r>
              <a:rPr lang="en-ID" dirty="0" err="1"/>
              <a:t>kolom</a:t>
            </a:r>
            <a:endParaRPr lang="en-ID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ID" dirty="0"/>
              <a:t>Sources: https://</a:t>
            </a:r>
            <a:r>
              <a:rPr lang="en-ID" dirty="0" err="1"/>
              <a:t>www.kaggle.com</a:t>
            </a:r>
            <a:r>
              <a:rPr lang="en-ID" dirty="0"/>
              <a:t>/</a:t>
            </a:r>
            <a:r>
              <a:rPr lang="en-ID" dirty="0" err="1"/>
              <a:t>airbnb</a:t>
            </a:r>
            <a:r>
              <a:rPr lang="en-ID" dirty="0"/>
              <a:t>/</a:t>
            </a:r>
            <a:r>
              <a:rPr lang="en-ID" dirty="0" err="1"/>
              <a:t>boston</a:t>
            </a:r>
            <a:r>
              <a:rPr lang="en-ID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6357-97ED-B34B-8745-ADEC6FB9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6" y="3628697"/>
            <a:ext cx="8623663" cy="16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812333"/>
          </a:xfrm>
        </p:spPr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C2D1-E91C-9B40-A858-F10F0EB0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5" y="2247435"/>
            <a:ext cx="4846368" cy="26400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F016C-F54A-8942-A2EC-AA165162D773}"/>
              </a:ext>
            </a:extLst>
          </p:cNvPr>
          <p:cNvSpPr txBox="1"/>
          <p:nvPr/>
        </p:nvSpPr>
        <p:spPr>
          <a:xfrm>
            <a:off x="3410607" y="1742939"/>
            <a:ext cx="4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Distribusi</a:t>
            </a:r>
            <a:r>
              <a:rPr lang="en-US" dirty="0"/>
              <a:t> Target use log1p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E1BBA-DB0C-C54B-8564-59D2851C2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98" y="2294137"/>
            <a:ext cx="4652930" cy="25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Exploratory</a:t>
            </a:r>
            <a:r>
              <a:rPr lang="bs-Latn-BA" dirty="0"/>
              <a:t> Data </a:t>
            </a:r>
            <a:r>
              <a:rPr lang="bs-Latn-BA" dirty="0" err="1"/>
              <a:t>Analysis</a:t>
            </a:r>
            <a:endParaRPr lang="bs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BC443-4C94-644D-8F8E-B95925CD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8" y="1502979"/>
            <a:ext cx="11213122" cy="4377121"/>
          </a:xfrm>
        </p:spPr>
      </p:pic>
    </p:spTree>
    <p:extLst>
      <p:ext uri="{BB962C8B-B14F-4D97-AF65-F5344CB8AC3E}">
        <p14:creationId xmlns:p14="http://schemas.microsoft.com/office/powerpoint/2010/main" val="375065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rbnb-PowerPoint-Template" id="{99009EC8-054C-954B-9580-68A904CC7231}" vid="{86CDD1DF-5939-0142-8910-2879711059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388</Words>
  <Application>Microsoft Macintosh PowerPoint</Application>
  <PresentationFormat>Widescreen</PresentationFormat>
  <Paragraphs>52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Air BNB Boton Prediction</vt:lpstr>
      <vt:lpstr>Overview</vt:lpstr>
      <vt:lpstr>Features</vt:lpstr>
      <vt:lpstr>PowerPoint Presentation</vt:lpstr>
      <vt:lpstr>PROBLEMS</vt:lpstr>
      <vt:lpstr>Goals</vt:lpstr>
      <vt:lpstr>Datasets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Machine Learning</vt:lpstr>
      <vt:lpstr>Model Machine Learning</vt:lpstr>
      <vt:lpstr>Model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BNB Boton Prediction</dc:title>
  <dc:creator>Microsoft Office User</dc:creator>
  <cp:lastModifiedBy>Microsoft Office User</cp:lastModifiedBy>
  <cp:revision>11</cp:revision>
  <dcterms:created xsi:type="dcterms:W3CDTF">2021-03-01T13:29:11Z</dcterms:created>
  <dcterms:modified xsi:type="dcterms:W3CDTF">2021-03-01T18:31:53Z</dcterms:modified>
</cp:coreProperties>
</file>