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uVfPHa5yAU/JUYfpd4V8ORZL6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Unlike list data structure, a tuple is immutable. Hence, you cannot add, update or delete the elements of the tuple after creating it. However, if you want to perform any operations on the tuple, a separate copy of the same tuple is created, and then necessary modifications are made. Below example shows a tuple in python programming: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r>
              <a:rPr lang="en-US"/>
              <a:t>Tuples in Python are a data structure used to store multiple elements in a single variable. Just like list data structure, a tuple is homogenous. Therefore, a tuple can consist of elements of multiple data types at the same time. You can create a tuple by placing all elements inside the parentheses(()) separated by commas. Note that the parentheses are an option, however, it is always a good practice to use them while working with tuples in python.</a:t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immutable mean?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Char char="●"/>
            </a:pPr>
            <a:r>
              <a:rPr lang="en-US"/>
              <a:t>Tuples are immutable which means you </a:t>
            </a:r>
            <a:r>
              <a:rPr b="1" i="1" lang="en-US"/>
              <a:t>cannot update or change</a:t>
            </a:r>
            <a:r>
              <a:rPr lang="en-US"/>
              <a:t> the values of tuple elements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that you have your tuple, what can you do with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Hope this gives you a basic understanding of how Tuples can be used to store your data. See you in the next video.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9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1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1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1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1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1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1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1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1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1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4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4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4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4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4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4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4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4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4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76422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b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Creating and Using Tuples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87400" y="2092325"/>
            <a:ext cx="16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787400" y="2430462"/>
            <a:ext cx="385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Introduction to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uples in Python</a:t>
            </a:r>
            <a:endParaRPr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Initialize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uples</a:t>
            </a:r>
            <a:endParaRPr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Convert to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uples</a:t>
            </a:r>
            <a:endParaRPr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Slic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 to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uples </a:t>
            </a:r>
            <a:endParaRPr>
              <a:extLst>
                <a:ext uri="http://customooxmlschemas.google.com/">
                  <go:slidesCustomData xmlns:go="http://customooxmlschemas.google.com/" textRoundtripDataId="17"/>
                </a:ext>
              </a:extLst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Iterat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2"/>
                  </a:ext>
                </a:extLst>
              </a:rPr>
              <a:t>hrough 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l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4"/>
                  </a:ext>
                </a:extLst>
              </a:rPr>
              <a:t>ist of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5"/>
                  </a:ext>
                </a:extLst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6"/>
                  </a:ext>
                </a:extLst>
              </a:rPr>
              <a:t>uples</a:t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5635625" y="2092325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900" y="2397125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095750" y="2273300"/>
            <a:ext cx="4837200" cy="312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Tuples.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1600"/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tructure in Python.</a:t>
            </a:r>
            <a:endParaRPr/>
          </a:p>
          <a:p>
            <a:pPr indent="-167640" lvl="0" marL="16986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Each value in the tuple is an </a:t>
            </a:r>
            <a:r>
              <a:rPr b="1" i="1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1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item.</a:t>
            </a:r>
            <a:endParaRPr/>
          </a:p>
          <a:p>
            <a:pPr indent="-167640" lvl="0" marL="16986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Elements can be </a:t>
            </a:r>
            <a:r>
              <a:rPr b="1" i="0" lang="en-US" sz="2200" u="sng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 Python data type.</a:t>
            </a:r>
            <a:endParaRPr/>
          </a:p>
          <a:p>
            <a:pPr indent="-204787" lvl="1" marL="5476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Tuples can mix data types.</a:t>
            </a:r>
            <a:endParaRPr/>
          </a:p>
          <a:p>
            <a:pPr indent="-204787" lvl="1" marL="5476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Elements can be nested tuples.</a:t>
            </a:r>
            <a:endParaRPr/>
          </a:p>
          <a:p>
            <a:pPr indent="-1031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Introduction to Tuples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4346575" y="2932112"/>
            <a:ext cx="5943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yearBorn = (</a:t>
            </a:r>
            <a:r>
              <a:rPr b="1" i="0" lang="en-US" sz="16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”Bob Hope"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1903)</a:t>
            </a:r>
            <a:endParaRPr/>
          </a:p>
        </p:txBody>
      </p:sp>
      <p:sp>
        <p:nvSpPr>
          <p:cNvPr descr="Grey rectangle labeled 'tuple name' below blue arrow pointing to yearBorn. " id="87" name="Google Shape;87;p3"/>
          <p:cNvSpPr txBox="1"/>
          <p:nvPr/>
        </p:nvSpPr>
        <p:spPr>
          <a:xfrm>
            <a:off x="3635375" y="4213225"/>
            <a:ext cx="1176337" cy="30797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 name</a:t>
            </a:r>
            <a:endParaRPr/>
          </a:p>
        </p:txBody>
      </p:sp>
      <p:sp>
        <p:nvSpPr>
          <p:cNvPr descr="Grey rectangle labeled 'first element: a string' below blue arrow pointing to Bob Hope." id="88" name="Google Shape;88;p3"/>
          <p:cNvSpPr txBox="1"/>
          <p:nvPr/>
        </p:nvSpPr>
        <p:spPr>
          <a:xfrm>
            <a:off x="5235575" y="4208462"/>
            <a:ext cx="1527175" cy="52228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element: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</a:t>
            </a:r>
            <a:endParaRPr/>
          </a:p>
        </p:txBody>
      </p:sp>
      <p:sp>
        <p:nvSpPr>
          <p:cNvPr descr="Grey rectangle labeled 'second element: an integer' below blue arrow pointing to 1903. " id="89" name="Google Shape;89;p3"/>
          <p:cNvSpPr txBox="1"/>
          <p:nvPr/>
        </p:nvSpPr>
        <p:spPr>
          <a:xfrm>
            <a:off x="7262812" y="4198937"/>
            <a:ext cx="1525587" cy="52387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element: an integer</a:t>
            </a:r>
            <a:endParaRPr/>
          </a:p>
        </p:txBody>
      </p:sp>
      <p:cxnSp>
        <p:nvCxnSpPr>
          <p:cNvPr descr="Blue arroe pointing toward yearBorn" id="90" name="Google Shape;90;p3"/>
          <p:cNvCxnSpPr/>
          <p:nvPr/>
        </p:nvCxnSpPr>
        <p:spPr>
          <a:xfrm flipH="1" rot="10800000">
            <a:off x="4425950" y="3359150"/>
            <a:ext cx="700087" cy="81280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descr="Blue arrow pointing toward Bob Hope." id="91" name="Google Shape;91;p3"/>
          <p:cNvCxnSpPr/>
          <p:nvPr/>
        </p:nvCxnSpPr>
        <p:spPr>
          <a:xfrm flipH="1" rot="10800000">
            <a:off x="6119812" y="3332162"/>
            <a:ext cx="215900" cy="866775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descr="Blue arrow pointing toward 1903." id="92" name="Google Shape;92;p3"/>
          <p:cNvCxnSpPr/>
          <p:nvPr/>
        </p:nvCxnSpPr>
        <p:spPr>
          <a:xfrm rot="10800000">
            <a:off x="7743825" y="3332162"/>
            <a:ext cx="282575" cy="866775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93" name="Google Shape;93;p3"/>
          <p:cNvSpPr txBox="1"/>
          <p:nvPr/>
        </p:nvSpPr>
        <p:spPr>
          <a:xfrm>
            <a:off x="4095750" y="5360987"/>
            <a:ext cx="657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Python, a tuple is an </a:t>
            </a:r>
            <a:r>
              <a:rPr b="1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 of values.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ple1 = {}&#10;tuple2 = {12, 32.3, 65, 2, 43} #Created a tuple&#10;print(tuple1)&#10;print(tuple2)&#10;print()&#10;&#10;tuple3 = {'abc'}&#10;print(tuple3, type(tuple3))&#10;print()&#10;&#10;tuple4 = ('abc', )&#10;print(tuple4, type(tuple4))&#10;print()&#10;&#10;t5 = tuple('parrot')&#10;print(t5)&#10;&#10;print(t5[1:4])" id="99" name="Google Shape;99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14" l="0" r="0" t="3115"/>
          <a:stretch/>
        </p:blipFill>
        <p:spPr>
          <a:xfrm>
            <a:off x="4095750" y="1717125"/>
            <a:ext cx="4360874" cy="38895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lang="en-US" sz="2200"/>
              <a:t>t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uple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Empty </a:t>
            </a:r>
            <a:r>
              <a:rPr lang="en-US" sz="1600"/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et.</a:t>
            </a:r>
            <a:endParaRPr/>
          </a:p>
          <a:p>
            <a:pPr indent="-204787" lvl="1" marL="547687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700"/>
              <a:buFont typeface="Courier New"/>
              <a:buChar char="-"/>
            </a:pP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Lists.</a:t>
            </a:r>
            <a:endParaRPr/>
          </a:p>
          <a:p>
            <a:pPr indent="-204787" lvl="1" marL="547687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700"/>
              <a:buFont typeface="Courier New"/>
              <a:buChar char="-"/>
            </a:pP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Comparison </a:t>
            </a:r>
            <a:r>
              <a:rPr lang="en-US" sz="1700"/>
              <a:t>s</a:t>
            </a: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tring and </a:t>
            </a:r>
            <a:r>
              <a:rPr lang="en-US" sz="1700"/>
              <a:t>t</a:t>
            </a: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uples.</a:t>
            </a:r>
            <a:endParaRPr/>
          </a:p>
          <a:p>
            <a:pPr indent="-204787" lvl="1" marL="547687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700"/>
              <a:buFont typeface="Courier New"/>
              <a:buChar char="-"/>
            </a:pP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Splice of a </a:t>
            </a:r>
            <a:r>
              <a:rPr lang="en-US" sz="1700"/>
              <a:t>s</a:t>
            </a: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tring.</a:t>
            </a:r>
            <a:endParaRPr/>
          </a:p>
          <a:p>
            <a:pPr indent="-4190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2040"/>
              <a:buFont typeface="Arial"/>
              <a:buNone/>
            </a:pPr>
            <a:r>
              <a:t/>
            </a:r>
            <a:endParaRPr b="0" i="0" sz="17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Initialize Tuples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1 = [12, 32.3, 65, 2, 43] #Created a List&#10;tuple1 = tuple(list1) #Convert list into a tuple built-in function&#10;print(tuple1, type(tuple1)) #Print tuple&#10;print()#Prints a blank line&#10;tuple2 = tuple(i for i in list1) #Using a for loop to populate tuple&#10;print(tuple2) #Print tuple&#10;print()#Prints a blank line&#10;tuple3 = (*list1, type(tuple1)) #Unpack list items to uild a tuple&#10;print(tuple3)" id="106" name="Google Shape;10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787" r="7786" t="0"/>
          <a:stretch/>
        </p:blipFill>
        <p:spPr>
          <a:xfrm>
            <a:off x="4003422" y="1935163"/>
            <a:ext cx="4892928" cy="3559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Convert to Tuple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List to </a:t>
            </a:r>
            <a:r>
              <a:rPr lang="en-US" sz="1600"/>
              <a:t>t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uple.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Tuple function.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For loop.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Unpack </a:t>
            </a:r>
            <a:r>
              <a:rPr lang="en-US" sz="1600"/>
              <a:t>l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ist.</a:t>
            </a:r>
            <a:endParaRPr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Converting to Tuples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ple1 = (12, 32.3, 65, 2, 43, 86) #Created a tuple&#10;print(tuple1)&#10;print(tuple1[1:5]) #prints the 2nd element - 5th element&#10;print(tuple1[:4]) #prints the 1st element - 4th element&#10;print(tuple1[2:]) #prints the 3rd element - to the last element &#10;print(tuple1[:]) #prints all the elements&#10;print(tuple1[: : 2]) #prints 1st element - last element with a step of 2" id="113" name="Google Shape;113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573" r="3572" t="0"/>
          <a:stretch/>
        </p:blipFill>
        <p:spPr>
          <a:xfrm>
            <a:off x="3011488" y="2259013"/>
            <a:ext cx="5884862" cy="3866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190500" y="191611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Slicing</a:t>
            </a:r>
            <a:endParaRPr/>
          </a:p>
          <a:p>
            <a:pPr indent="-7461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800"/>
              <a:buFont typeface="Arial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Slicing to Tuples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ounts = [('Bob', 1234, 1922.32),&#10;            ('Sam', 2345, 2310),&#10;            ('Tina', 3456, 3294.34),&#10;            ('Lisa', 4567, 542.32)] #Created a List of Tuples: Name, Account Number, Balance&#10;&#10;&#10;for x in accounts:  #for loop to iterate the tuple&#10;  for y in x:&#10;    print(y)&#10;  print()&#10;&#10;&#10;#Iterate using index with enumerate function&#10;for index, tuple in enumerate(accounts):&#10;  element_0 = tuple[0]&#10;  element_1 = tuple[1]&#10;  element_2 = tuple[2]&#10;  print(element_0, element_1, element_2)" id="120" name="Google Shape;120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609" r="3609" t="0"/>
          <a:stretch/>
        </p:blipFill>
        <p:spPr>
          <a:xfrm>
            <a:off x="4095750" y="1188508"/>
            <a:ext cx="4237098" cy="4566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Iterations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F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 loop.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E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numerate.</a:t>
            </a:r>
            <a:endParaRPr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Iterating Through List of Tuples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