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gCxQHOVLibr03v5Hkbt1huuZ6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</a:rPr>
              <a:t>Matplotlib is a comprehensive library for creating static, animated, and interactive visualizations in Python. Matplotlib makes easy things easy and things are are hard possible to visualize.</a:t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Hope this gives you a basic understanding of how MatPlotlib can transform your data into a more visual display of data. </a:t>
            </a:r>
            <a:r>
              <a:rPr lang="en-US">
                <a:solidFill>
                  <a:schemeClr val="dk1"/>
                </a:solidFill>
              </a:rPr>
              <a:t>See you in the next video.</a:t>
            </a:r>
            <a:endParaRPr/>
          </a:p>
        </p:txBody>
      </p:sp>
      <p:sp>
        <p:nvSpPr>
          <p:cNvPr id="129" name="Google Shape;129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1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6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6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6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6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6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6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6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6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6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6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62"/>
            <a:ext cx="7412037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Selected Topics in Python</a:t>
            </a:r>
            <a:b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Using 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1166801" y="2379650"/>
            <a:ext cx="3145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Discover how to use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Matplotlib?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Explore the different 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ypes of </a:t>
            </a:r>
            <a:r>
              <a:rPr lang="en-US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lots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1249362" y="2030412"/>
            <a:ext cx="16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5603875" y="1895475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&#10;&#10;"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9150" y="2200275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ort matplotlib.pyplot as plt&#10;&#10;x = range(-75, 75, 10)&#10;y = [x2**2 for x2 in x]&#10;plt.plot(x, y, linestyle='--') #dashed line&#10;y = [x2**2.2 for x2 in x]&#10;plt.plot(x, y, linestyle=':') #dotted line&#10;y = [x2**2.4 for x2 in x]&#10;plt.plot(x, y, linestyle='-') #solid line&#10;y = [x2**2.6 for x2 in x]&#10;plt.plot(x, y, 'o--y', linewidth=2) #Plot points on a line also use marker='o'&#10;y = [x2**1.6 for x2 in x]&#10;plt.plot(x, y, '-.', linewidth=2, color='purple') #dash with dot&#10;plt.xlabel(&quot;x Label&quot;)&#10;plt.ylabel(&quot;y Label&quot;)&#10;plt.ylim(-1000, 2000)&#10;plt.axhline(0, label='y label')&#10;plt.axvline(0,label='x label')&#10;plt.savefig(&quot;quad.png&quot;)&#10;plt.legend()&#10;plt.show()" id="83" name="Google Shape;83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81" r="1081" t="0"/>
          <a:stretch/>
        </p:blipFill>
        <p:spPr>
          <a:xfrm>
            <a:off x="3876675" y="1216166"/>
            <a:ext cx="3428161" cy="44797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4" name="Google Shape;84;p3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What is Matplotlib?</a:t>
            </a:r>
            <a:endParaRPr/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Line </a:t>
            </a:r>
            <a:r>
              <a:rPr lang="en-US" sz="2200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p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lots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Used to show trends.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Compare multiple values.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Changes of values over time.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Numerical data.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Make predictions</a:t>
            </a:r>
            <a:r>
              <a:rPr lang="en-US" sz="1500"/>
              <a:t>.</a:t>
            </a:r>
            <a:endParaRPr/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Line Plot</a:t>
            </a:r>
            <a:endParaRPr/>
          </a:p>
        </p:txBody>
      </p:sp>
      <p:pic>
        <p:nvPicPr>
          <p:cNvPr descr="import matplotlib.pyplot as plt&#10;&#10;x = range(-75, 75, 10)&#10;y = [x2**2 for x2 in x]&#10;plt.plot(x, y, linestyle='--') #dashed line&#10;y = [x2**2.2 for x2 in x]&#10;plt.plot(x, y, linestyle=':') #dotted line&#10;y = [x2**2.4 for x2 in x]&#10;plt.plot(x, y, linestyle='-') #solid line&#10;y = [x2**2.6 for x2 in x]&#10;plt.plot(x, y, 'o--y', linewidth=2) #Plot points on a line also use marker='o'&#10;y = [x2**1.6 for x2 in x]&#10;plt.plot(x, y, '-.', linewidth=2, color='purple') #dash with dot&#10;plt.xlabel(&quot;x Label&quot;)&#10;plt.ylabel(&quot;y Label&quot;)&#10;plt.ylim(-1000, 2000)&#10;plt.axhline(0, label='y label')&#10;plt.axvline(0,label='x label')&#10;plt.savefig(&quot;quad.png&quot;)&#10;plt.legend()&#10;plt.show()" id="93" name="Google Shape;93;p4"/>
          <p:cNvPicPr preferRelativeResize="0"/>
          <p:nvPr/>
        </p:nvPicPr>
        <p:blipFill rotWithShape="1">
          <a:blip r:embed="rId3">
            <a:alphaModFix/>
          </a:blip>
          <a:srcRect b="0" l="1081" r="1081" t="0"/>
          <a:stretch/>
        </p:blipFill>
        <p:spPr>
          <a:xfrm>
            <a:off x="4059895" y="1660775"/>
            <a:ext cx="3428161" cy="44797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2200"/>
              <a:t>p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lots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linestyles 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linewidth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endParaRPr/>
          </a:p>
          <a:p>
            <a:pPr indent="-7461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61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800"/>
              <a:buFont typeface="Arial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Line Plot</a:t>
            </a:r>
            <a:endParaRPr/>
          </a:p>
        </p:txBody>
      </p:sp>
      <p:pic>
        <p:nvPicPr>
          <p:cNvPr descr="import matplotlib.pyplot as plt&#10;&#10;x = range(-75, 75, 10)&#10;y = [x2**2 for x2 in x]&#10;plt.plot(x, y, linestyle='--') #dashed line&#10;y = [x2**2.2 for x2 in x]&#10;plt.plot(x, y, linestyle=':') #dotted line&#10;y = [x2**2.4 for x2 in x]&#10;plt.plot(x, y, linestyle='-') #solid line&#10;y = [x2**2.6 for x2 in x]&#10;plt.plot(x, y, 'o--y', linewidth=2) #Plot points on a line also use marker='o'&#10;y = [x2**1.6 for x2 in x]&#10;plt.plot(x, y, '-.', linewidth=2, color='purple') #dash with dot&#10;plt.xlabel(&quot;x Label&quot;)&#10;plt.ylabel(&quot;y Label&quot;)&#10;plt.ylim(-1000, 2000)&#10;plt.axhline(0, label='y label')&#10;plt.axvline(0,label='x label')&#10;plt.savefig(&quot;quad.png&quot;)&#10;plt.legend()&#10;plt.show()"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825" y="1090612"/>
            <a:ext cx="4445000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Bar </a:t>
            </a:r>
            <a:r>
              <a:rPr lang="en-US" sz="2200"/>
              <a:t>p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lots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Normal and/or ordinal categories</a:t>
            </a:r>
            <a:r>
              <a:rPr lang="en-US" sz="1600"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.</a:t>
            </a:r>
            <a:endParaRPr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Compare data against different categories.</a:t>
            </a:r>
            <a:endParaRPr>
              <a:extLst>
                <a:ext uri="http://customooxmlschemas.google.com/">
                  <go:slidesCustomData xmlns:go="http://customooxmlschemas.google.com/" textRoundtripDataId="13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lang="en-US" sz="1500"/>
              <a:t>U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se</a:t>
            </a:r>
            <a:r>
              <a:rPr lang="en-US" sz="1500"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 when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 greater than 3.</a:t>
            </a:r>
            <a:endParaRPr>
              <a:extLst>
                <a:ext uri="http://customooxmlschemas.google.com/">
                  <go:slidesCustomData xmlns:go="http://customooxmlschemas.google.com/" textRoundtripDataId="17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Compare large data sets over time.</a:t>
            </a:r>
            <a:endParaRPr/>
          </a:p>
        </p:txBody>
      </p:sp>
      <p:sp>
        <p:nvSpPr>
          <p:cNvPr id="108" name="Google Shape;108;p6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Bar Plot</a:t>
            </a:r>
            <a:endParaRPr/>
          </a:p>
        </p:txBody>
      </p:sp>
      <p:pic>
        <p:nvPicPr>
          <p:cNvPr descr="import matplotlib.pyplot as plt&#10;import numpy as np&#10;&#10;company=['GOOGL','AMZN','MSFT','FB']&#10;revenue=[90,136,89,27]&#10;&#10;xpos = np.arange(len(company))&#10;&#10;profit=[40,2,34,12]&#10;plt.bar(xpos-0.2,revenue, width=0.4, label=&quot;Revenue&quot;)&#10;plt.bar(xpos+0.2,profit, width=0.4,label=&quot;Profit&quot;)&#10;&#10;plt.xticks(xpos,company)&#10;plt.ylabel(&quot;Revenue(Bln)&quot;)&#10;plt.title('US Technology Stocks')&#10;plt.legend()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425" y="1316037"/>
            <a:ext cx="3365500" cy="4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Scatter </a:t>
            </a:r>
            <a:r>
              <a:rPr lang="en-US" sz="2200"/>
              <a:t>p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lots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Visualize the relationship between multiple numerical values.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Visualize the correlation in a large data set.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Predict behavior based on the measurement of the independent variable.</a:t>
            </a:r>
            <a:endParaRPr/>
          </a:p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Scatter Plot</a:t>
            </a:r>
            <a:endParaRPr/>
          </a:p>
        </p:txBody>
      </p:sp>
      <p:pic>
        <p:nvPicPr>
          <p:cNvPr descr="import matplotlib.pyplot as plt&#10;&#10;x= [22,33,44,32,12,12,543,23,432,237,445,533,343,353,653,345,453,475,443,476]&#10;y= [23,414,413,656,344,23,234,213,543,343,345,543,234,424,322,345,34,543,234,234]&#10;&#10;plt.scatter(x,y, label='Scatter Plot', marker=&quot;x&quot;)&#10;&#10;plt.xlabel('x')&#10;plt.ylabel('y')&#10;plt.title('Scatter Plot Data')&#10;plt.legend()&#10;plt.show()"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3700" y="1428750"/>
            <a:ext cx="33401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Box </a:t>
            </a:r>
            <a:r>
              <a:rPr lang="en-US" sz="2200"/>
              <a:t>p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lots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lang="en-US" sz="1500"/>
              <a:t>Show w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hisker plots.</a:t>
            </a:r>
            <a:endParaRPr>
              <a:extLst>
                <a:ext uri="http://customooxmlschemas.google.com/">
                  <go:slidesCustomData xmlns:go="http://customooxmlschemas.google.com/" textRoundtripDataId="20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lang="en-US" sz="1500"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Displays s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2"/>
                  </a:ext>
                </a:extLst>
              </a:rPr>
              <a:t>tatistical graph for sets of numerical data.</a:t>
            </a:r>
            <a:endParaRPr>
              <a:extLst>
                <a:ext uri="http://customooxmlschemas.google.com/">
                  <go:slidesCustomData xmlns:go="http://customooxmlschemas.google.com/" textRoundtripDataId="23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4"/>
                  </a:ext>
                </a:extLst>
              </a:rPr>
              <a:t>Shows the range, spread and center.</a:t>
            </a:r>
            <a:endParaRPr>
              <a:extLst>
                <a:ext uri="http://customooxmlschemas.google.com/">
                  <go:slidesCustomData xmlns:go="http://customooxmlschemas.google.com/" textRoundtripDataId="25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6"/>
                  </a:ext>
                </a:extLst>
              </a:rPr>
              <a:t>Used to compare data from different categories</a:t>
            </a:r>
            <a:r>
              <a:rPr lang="en-US" sz="1500">
                <a:extLst>
                  <a:ext uri="http://customooxmlschemas.google.com/">
                    <go:slidesCustomData xmlns:go="http://customooxmlschemas.google.com/" textRoundtripDataId="27"/>
                  </a:ext>
                </a:extLst>
              </a:rPr>
              <a:t>.</a:t>
            </a:r>
            <a:endParaRPr/>
          </a:p>
        </p:txBody>
      </p:sp>
      <p:sp>
        <p:nvSpPr>
          <p:cNvPr id="124" name="Google Shape;124;p8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Box Plot</a:t>
            </a:r>
            <a:endParaRPr/>
          </a:p>
        </p:txBody>
      </p:sp>
      <p:pic>
        <p:nvPicPr>
          <p:cNvPr descr="import pandas as pd&#10;import numpy as np&#10;import matplotlib.pyplot as plt&#10;import seaborn as sns&#10;&#10;df = pd.read_csv('/content/sample_data/box_plt_data.csv')&#10;sns.boxplot(df['p1_satisfaction'])&#10;plt.title('Insightful Boxplot Title', fontsize=14)&#10;plt.xlabel('Satisfaction')&#10;plt.xlim([1,6])&#10;plt.xticks(np.arange(1,6,1))"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425" y="1255712"/>
            <a:ext cx="3263900" cy="4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Histograms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8"/>
                  </a:ext>
                </a:extLst>
              </a:rPr>
              <a:t>Used for continuous data.</a:t>
            </a:r>
            <a:endParaRPr>
              <a:extLst>
                <a:ext uri="http://customooxmlschemas.google.com/">
                  <go:slidesCustomData xmlns:go="http://customooxmlschemas.google.com/" textRoundtripDataId="29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0"/>
                  </a:ext>
                </a:extLst>
              </a:rPr>
              <a:t>Displays the frequency distribution.</a:t>
            </a:r>
            <a:endParaRPr>
              <a:extLst>
                <a:ext uri="http://customooxmlschemas.google.com/">
                  <go:slidesCustomData xmlns:go="http://customooxmlschemas.google.com/" textRoundtripDataId="31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2"/>
                  </a:ext>
                </a:extLst>
              </a:rPr>
              <a:t>Summarizes large data sets graphically.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33"/>
                </a:ext>
              </a:extLst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4"/>
                  </a:ext>
                </a:extLst>
              </a:rPr>
              <a:t>Compare multiple </a:t>
            </a:r>
            <a:r>
              <a:rPr lang="en-US" sz="1500">
                <a:extLst>
                  <a:ext uri="http://customooxmlschemas.google.com/">
                    <go:slidesCustomData xmlns:go="http://customooxmlschemas.google.com/" textRoundtripDataId="35"/>
                  </a:ext>
                </a:extLst>
              </a:rPr>
              <a:t>distributions.</a:t>
            </a:r>
            <a:endParaRPr/>
          </a:p>
          <a:p>
            <a:pPr indent="-5714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800"/>
              <a:buFont typeface="Arial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Histograms</a:t>
            </a:r>
            <a:endParaRPr/>
          </a:p>
        </p:txBody>
      </p:sp>
      <p:pic>
        <p:nvPicPr>
          <p:cNvPr descr="import pandas as pd&#10;from matplotlib import pyplot as plt&#10;&#10;data = pd.read_csv('/content/sample_data/data.csv')&#10;ids = data['Responder_id']&#10;ages = data['Age']&#10;&#10;bins = [0, 10, 20, 30, 40, 50, 60, 70, 80]&#10;&#10;plt.hist(ages, bins=bins, edgecolor='black', log=True)&#10;plt.axvline(29, color = '#fc4f30', label='Age Median', linewidth=2)&#10;plt.legend()&#10;&#10;plt.title('Ages of Respondents')&#10;plt.xlabel('Ages')&#10;plt.ylabel('Total Respondents')&#10;plt.show()"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306512"/>
            <a:ext cx="39751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