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OeRb7cAsA3y8RwDbeoVKQs1+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Numpy is the core library for scientific computing in Python. It provides a high-performance multidimensional array object, and tools for working with these arrays.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numpy array is a grid of values, all of the same type, and is indexed by a tuple of nonnegative integers. The number of dimensions is the </a:t>
            </a:r>
            <a:r>
              <a:rPr i="1" lang="en-US"/>
              <a:t>rank</a:t>
            </a:r>
            <a:r>
              <a:rPr lang="en-US"/>
              <a:t> of the array; the </a:t>
            </a:r>
            <a:r>
              <a:rPr i="1" lang="en-US"/>
              <a:t>shape</a:t>
            </a:r>
            <a:r>
              <a:rPr lang="en-US"/>
              <a:t> of an array is a tuple of integers giving the size of the array along each dimension.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Image from edureka.com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use python NumPy array instead of a list because of the below three reasons: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Less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very first reason to choose python NumPy array is that it occupies less memory as compared to list. Then, it is pretty fast in terms of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9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9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1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11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1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1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1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1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1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1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4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4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4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4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4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4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4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umpy.org/install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62"/>
            <a:ext cx="71691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br>
              <a:rPr b="1" i="0" lang="en-US" sz="44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Using NumPy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819150" y="2379662"/>
            <a:ext cx="2879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 b="1" sz="1600">
              <a:solidFill>
                <a:srgbClr val="5C667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NumPy.</a:t>
            </a:r>
            <a:endParaRPr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Arrays.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lang="en-US" sz="1600">
                <a:solidFill>
                  <a:schemeClr val="dk1"/>
                </a:solidFill>
              </a:rPr>
              <a:t>o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perations.</a:t>
            </a:r>
            <a:endParaRPr sz="1600"/>
          </a:p>
        </p:txBody>
      </p:sp>
      <p:sp>
        <p:nvSpPr>
          <p:cNvPr id="75" name="Google Shape;75;p2"/>
          <p:cNvSpPr/>
          <p:nvPr/>
        </p:nvSpPr>
        <p:spPr>
          <a:xfrm>
            <a:off x="4572000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&#10;&#10;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275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Importing NumPy</a:t>
            </a:r>
            <a:endParaRPr/>
          </a:p>
          <a:p>
            <a:pPr indent="-1825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https://numpy.org/install/</a:t>
            </a:r>
            <a:endParaRPr sz="1600"/>
          </a:p>
          <a:p>
            <a:pPr indent="-809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400"/>
              <a:buFont typeface="Courier New"/>
              <a:buNone/>
            </a:pPr>
            <a:r>
              <a:t/>
            </a:r>
            <a:endParaRPr b="0" i="0" sz="14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762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680"/>
              <a:buFont typeface="Arial"/>
              <a:buNone/>
            </a:pPr>
            <a:r>
              <a:t/>
            </a:r>
            <a:endParaRPr b="0" i="0" sz="14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095750" y="5457825"/>
            <a:ext cx="483711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>
            <p:ph idx="3" type="body"/>
          </p:nvPr>
        </p:nvSpPr>
        <p:spPr>
          <a:xfrm>
            <a:off x="4095750" y="1916112"/>
            <a:ext cx="48371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Introduction of NumPy</a:t>
            </a:r>
            <a:endParaRPr/>
          </a:p>
        </p:txBody>
      </p:sp>
      <p:sp>
        <p:nvSpPr>
          <p:cNvPr id="86" name="Google Shape;86;p3"/>
          <p:cNvSpPr txBox="1"/>
          <p:nvPr>
            <p:ph idx="4" type="body"/>
          </p:nvPr>
        </p:nvSpPr>
        <p:spPr>
          <a:xfrm>
            <a:off x="4095750" y="1887537"/>
            <a:ext cx="4835525" cy="41703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toon signed Real Python showing a rubik's cube inside a dome on top of a machine labeled NUMPY C. A scientist is standing to the left with a clipboard."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4162" y="1916112"/>
            <a:ext cx="4802187" cy="270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numpy as np&#10;&#10;array1 = np.array([11,22,33]) #Single Array&#10;print(array1)&#10;print()&#10;array2 = np.array([(11, 22, 33, 44), (55, 66, 77, 88)])&#10;print(array2)&#10;print()" id="93" name="Google Shape;9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110" l="0" r="0" t="25110"/>
          <a:stretch/>
        </p:blipFill>
        <p:spPr>
          <a:xfrm>
            <a:off x="3286465" y="2334575"/>
            <a:ext cx="5678147" cy="18142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Single-dimensional </a:t>
            </a:r>
            <a:r>
              <a:rPr lang="en-US" sz="1600"/>
              <a:t>a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rray.</a:t>
            </a:r>
            <a:endParaRPr sz="1600"/>
          </a:p>
          <a:p>
            <a:pPr indent="-1952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Multidimensional </a:t>
            </a:r>
            <a:r>
              <a:rPr lang="en-US" sz="1600"/>
              <a:t>a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rray.</a:t>
            </a:r>
            <a:endParaRPr sz="1600"/>
          </a:p>
          <a:p>
            <a:pPr indent="-11271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900"/>
              <a:buFont typeface="Courier New"/>
              <a:buNone/>
            </a:pPr>
            <a:r>
              <a:t/>
            </a:r>
            <a:endParaRPr b="0" i="0" sz="9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286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080"/>
              <a:buFont typeface="Arial"/>
              <a:buNone/>
            </a:pPr>
            <a:r>
              <a:t/>
            </a:r>
            <a:endParaRPr b="0" i="0" sz="9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Create Array using NumPy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numpy as np&#10;&#10;array1 = np.array([11,22,33]) #Single Array&#10;array2 = np.array([(11, 22, 33, 44), (55, 66, 77, 88)])&#10;print(&quot;array1: &quot;, array1)&#10;print(&quot;array2: &quot;, array2)&#10;print()&#10;print(&quot;Dimention is: &quot;, array2.ndim) #Displays the dimention of the array&#10;print(&quot;The byte siz is: &quot;, array2.itemsize) #The bite size in memory&#10;print(&quot;The data type is: &quot;, array2.dtype) #Displays data type&#10;print(&quot;The size is: &quot;, array2.size) #Displays the size&#10;print(&quot;The shape is: &quot;, array2.shape) #Displays the shape&#10;array3 = array2.reshape(4,2)  #Restructures the array&#10;print(&quot;Array 3: &quot;, array3) #Displays the new Array&#10;print(&quot;Elements in index 2 from array2: &quot;, array2[0:,2])  #Displays the elements of an array&#10;print(&quot;Range of 5 values between 1 and 2&quot;, np.linspace(1,2, 5))  #Displays the rand of values divided equally&#10;print(&quot;Min value: &quot;, array1.min())  #Displays the min value in the array&#10;print(&quot;Max value: &quot;, array1.max()) #Displays the max value in the array&#10;print(&quot;Sum value: &quot;, array1.sum()) #Displays the sum  value of the array" id="101" name="Google Shape;101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46" l="0" r="0" t="547"/>
          <a:stretch/>
        </p:blipFill>
        <p:spPr>
          <a:xfrm>
            <a:off x="2727825" y="1493175"/>
            <a:ext cx="6277874" cy="50780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nd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im</a:t>
            </a:r>
            <a:endParaRPr sz="1600"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i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temsize</a:t>
            </a:r>
            <a:endParaRPr sz="1600"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dtype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r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eshape</a:t>
            </a:r>
            <a:endParaRPr sz="1600"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licing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l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inspace</a:t>
            </a:r>
            <a:endParaRPr sz="1600"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m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endParaRPr sz="1600"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m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NumPy Operations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numpy as np&#10;&#10;array1 = np.array([(99, 110, 120, 130), (140, 150, 160, 170)]) # Array&#10;array2 = np.array([(11, 22, 33, 44), (55, 66, 77, 88)])&#10;print(&quot;array1: &quot;, array1)&#10;print(&quot;array2: &quot;, array2)&#10;print()&#10;print(&quot;Sum of an Axis: &quot;, array2.sum(axis=0))&#10;print(&quot;Square Root for each element: &quot;, np.sqrt(array2))&#10;print(&quot;Starndard Deviation&quot;, np.std(array2))&#10;print(&quot;array1 - array2: &quot;, array1-array2)&#10;print()&#10;print(&quot;array1 + array2: &quot;, array1+array2)&#10;print()&#10;print(&quot;array1 * array2: &quot;, array1*array2)&#10;print()&#10;print(&quot;array1 / array2: &quot;, array1/array2)&#10;print()&#10;print(&quot;convert to a single columb: &quot;, array1.ravel())" id="108" name="Google Shape;108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48" r="3048" t="0"/>
          <a:stretch/>
        </p:blipFill>
        <p:spPr>
          <a:xfrm>
            <a:off x="3284926" y="1301426"/>
            <a:ext cx="4801301" cy="51348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indent="-1825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Square </a:t>
            </a:r>
            <a:r>
              <a:rPr lang="en-US" sz="1600"/>
              <a:t>r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oot.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lang="en-US" sz="1600"/>
              <a:t>d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eviation.</a:t>
            </a:r>
            <a:endParaRPr sz="1600"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 operators.</a:t>
            </a:r>
            <a:endParaRPr sz="1600"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Ravel.</a:t>
            </a:r>
            <a:endParaRPr sz="1600"/>
          </a:p>
          <a:p>
            <a:pPr indent="-682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NumPy Operations </a:t>
            </a:r>
            <a:r>
              <a:rPr lang="en-US"/>
              <a:t>(continued)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 numpy as np&#10;import matplotlib.pyplot as pt&#10;&#10;array1 = np.array([11, 22, 33, 44])&#10;x = np.arange(0,4*np.pi, 0.2)&#10;y = np.sin(x)&#10;pt.plot(x, y)&#10;pt.show()&#10;print()&#10;print(&quot;Exponential values: &quot;, np.exp(array1))&#10;print(&quot;Log values: &quot;, np.log(array1))" id="115" name="Google Shape;115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017" r="7017" t="0"/>
          <a:stretch/>
        </p:blipFill>
        <p:spPr>
          <a:xfrm>
            <a:off x="3188876" y="1732927"/>
            <a:ext cx="4960826" cy="4748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862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760"/>
              <a:buFont typeface="Arial"/>
              <a:buChar char="|"/>
            </a:pPr>
            <a:r>
              <a:rPr b="1" i="0" lang="en-US" sz="23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Special </a:t>
            </a:r>
            <a:r>
              <a:rPr lang="en-US" sz="2300"/>
              <a:t>f</a:t>
            </a:r>
            <a:r>
              <a:rPr b="1" i="0" lang="en-US" sz="23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unctions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s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in(), </a:t>
            </a:r>
            <a:r>
              <a:rPr lang="en-US" sz="1600"/>
              <a:t>c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os(), </a:t>
            </a:r>
            <a:r>
              <a:rPr lang="en-US" sz="1600"/>
              <a:t>t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an()</a:t>
            </a:r>
            <a:endParaRPr/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E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xponential</a:t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Char char="-"/>
            </a:pPr>
            <a:r>
              <a:rPr lang="en-US" sz="1600"/>
              <a:t>L</a:t>
            </a:r>
            <a:r>
              <a:rPr b="0" i="0" lang="en-US" sz="16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og</a:t>
            </a:r>
            <a:endParaRPr/>
          </a:p>
          <a:p>
            <a:pPr indent="-1031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21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NumPy Operations </a:t>
            </a:r>
            <a:r>
              <a:rPr lang="en-US"/>
              <a:t>(continued)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