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hV3btvv+7gSMfJgffWL6Pm2wzU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set is an unordered collection of items.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Every element must be unique and immutable.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Duplicates are eliminated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Elements are Immutable like tuples, integers, strings etc.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However, the set itself is mutable.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It is possible to add or remove items to set.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can change its state—its length and content.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Sets can be used to perform mathematical set operations like union, intersection, symmetric difference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SETS Don’t SUPPORT INDEXING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Image from:  https://www.theengineeringprojects.com/2022/03/how-to-use-sets-in-python.html</a:t>
            </a:r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add() : It takes one element and adds this element to the set.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update(): It takes string/set/tuple/list/dictionary and adds all elements to the set.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pop(): It removes one item from the set and returns it. Set being unordered, there is no way of determining which item will be popped. It is completely arbitrary.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remove() : It removes an element from a set. If the element is not a member, raise a KeyError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clear(): This function remove all items from a 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isdisjoint() ---- Return True if two sets have a null intersection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issubset() ----Return True if another set contains this set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issuperset() ----Return True if this set contains another set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discard() ---Remove an element from set if it is a member. (Do nothing if the element is not in set)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copy() ---- Return a copy of a set</a:t>
            </a:r>
            <a:endParaRPr/>
          </a:p>
        </p:txBody>
      </p:sp>
      <p:sp>
        <p:nvSpPr>
          <p:cNvPr id="111" name="Google Shape;111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method is different from the remove() method, because the remove() method </a:t>
            </a:r>
            <a:r>
              <a:rPr i="1" lang="en-US"/>
              <a:t>will raise an error</a:t>
            </a:r>
            <a:r>
              <a:rPr lang="en-US"/>
              <a:t> if the specified item does not exist, and the discard() method </a:t>
            </a:r>
            <a:r>
              <a:rPr i="1" lang="en-US"/>
              <a:t>will not</a:t>
            </a:r>
            <a:r>
              <a:rPr lang="en-US"/>
              <a:t>.</a:t>
            </a:r>
            <a:endParaRPr/>
          </a:p>
        </p:txBody>
      </p:sp>
      <p:sp>
        <p:nvSpPr>
          <p:cNvPr id="119" name="Google Shape;119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6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6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6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6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6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6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6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6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6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6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548562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Creating and Using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76575" y="1945537"/>
            <a:ext cx="2879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sets.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sets.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range function.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through a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184775" y="2413000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050" y="2717800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Unordered </a:t>
            </a:r>
            <a:r>
              <a:rPr lang="en-US" sz="1600"/>
              <a:t>c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ollection.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Iterable.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Mutable.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 duplications.</a:t>
            </a:r>
            <a:endParaRPr/>
          </a:p>
          <a:p>
            <a:pPr indent="-2555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Also know as a hash table.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6000"/>
              <a:buFont typeface="Arial"/>
              <a:buNone/>
            </a:pPr>
            <a:r>
              <a:rPr b="1" i="0" lang="en-US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Sets</a:t>
            </a:r>
            <a:endParaRPr/>
          </a:p>
        </p:txBody>
      </p:sp>
      <p:pic>
        <p:nvPicPr>
          <p:cNvPr descr="Venn diagram titled 'Sets in Python' with two overlapping circles. Side A on the left is red, side B on the right is green, and the middle overlapping section is A and B and is yellow. "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825" y="2443162"/>
            <a:ext cx="3128962" cy="283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1 = {11, 11, 22, 33, 44}&#10;print(set1)&#10;print()&#10;set2 = set()&#10;print(set2)&#10;print()&#10;set3 = set({1,2,3})&#10;print(set3)&#10;print()" id="90" name="Google Shape;9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694" r="4693" t="0"/>
          <a:stretch/>
        </p:blipFill>
        <p:spPr>
          <a:xfrm>
            <a:off x="4165602" y="1757363"/>
            <a:ext cx="3993828" cy="40008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Empty 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et.</a:t>
            </a:r>
            <a:endParaRPr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Defined 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et.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et 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m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ethod.</a:t>
            </a:r>
            <a:endParaRPr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Implementation of 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nt(set())&#10;print()&#10;print(set(range(6)))&#10;print()&#10;print(set(range(2, 6)))&#10;print()&#10;print(set(range(1, 12, 2)))&#10;print()&#10;print(set(range(-1, -12, -2)))&#10;print()" id="98" name="Google Shape;98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53" r="2653" t="0"/>
          <a:stretch/>
        </p:blipFill>
        <p:spPr>
          <a:xfrm>
            <a:off x="4095750" y="1329882"/>
            <a:ext cx="4270711" cy="497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9" name="Google Shape;99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Using 1, 2, and/or 3 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consists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Using the Range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ople = {'Britt', 'Sam', 'Tim', 'Jan'}&#10;&#10;for x in people:&#10;  print('Great Job ', x)" id="105" name="Google Shape;105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84" r="3382" t="0"/>
          <a:stretch/>
        </p:blipFill>
        <p:spPr>
          <a:xfrm>
            <a:off x="3627620" y="1871704"/>
            <a:ext cx="5336992" cy="35861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/>
              <a:t>F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 loop.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Iterate Through a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1 = {11, 22, 33, 44, 55} #Creates a Set&#10;print(set1) &#10;print()&#10;set1.add(66) #Adds 66 to the set&#10;print(set1)&#10;print()&#10;set1.update([77,88,99]) #updates the set with list&#10;print(set1)&#10;print()&#10;set1.remove(77) #removes 77 from the set&#10;print(set1)&#10;print()&#10;set1.pop() #remoces the first element from the set&#10;print(set1)&#10;print()&#10;set1.clear() #removes all the elements from the set&#10;print(set1)&#10;print()" id="113" name="Google Shape;113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968" l="0" r="0" t="12968"/>
          <a:stretch/>
        </p:blipFill>
        <p:spPr>
          <a:xfrm>
            <a:off x="4095750" y="1797453"/>
            <a:ext cx="4111353" cy="38984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79387" y="1949450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Sets are </a:t>
            </a:r>
            <a:r>
              <a:rPr lang="en-US" sz="2200"/>
              <a:t>m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utable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add()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update()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  <a:endParaRPr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1 = {11, 22, 33, 44, 55} #Creates a Set&#10;set2 = {11, 33, 55, 77, 99} #Creates a Set&#10;&#10;print(set1.union(set2)) #Combines all elements in both sets&#10;print()&#10;print(set1.intersection(set2)) #Prints only the elements in both sets&#10;print()&#10;print(set1.difference(set2)) #Prints only the elements that are not in both sets&#10;print()&#10;print(set1.isdisjoint(set2)) #Return True if two sets have a null intersection&#10;print()&#10;print(set1.issubset(set2)) #Return True if another set contains this set&#10;print()&#10;print(set1.issuperset(set2)) #Return True if this set contains another set&#10;print()&#10;set1.discard(55)&#10;print(set1)" id="121" name="Google Shape;121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3" l="0" r="0" t="1421"/>
          <a:stretch/>
        </p:blipFill>
        <p:spPr>
          <a:xfrm>
            <a:off x="3986741" y="1636802"/>
            <a:ext cx="4259792" cy="38210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Sets are </a:t>
            </a:r>
            <a:r>
              <a:rPr lang="en-US" sz="2200"/>
              <a:t>m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utable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union()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intersection()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difference()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isdisjoint()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issubset()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issuperset()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discard()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copy()</a:t>
            </a:r>
            <a:endParaRPr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 Operations (continued)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1 = {11, 22, 44, 55, 33} #Creates a Set&#10;print(len(set1)) #Number of elements &#10;print()&#10;print(max(set1)) #Returns the max value in the set&#10;print()&#10;print(min(set1)) #Returns the min value in the set&#10;print()&#10;print(sorted(set1)) #Sorts the set&#10;print()&#10;print(sum(set1)) #Adds the elements and returns the sum&#10;print()" id="129" name="Google Shape;129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03" r="3303" t="0"/>
          <a:stretch/>
        </p:blipFill>
        <p:spPr>
          <a:xfrm>
            <a:off x="3876675" y="1613646"/>
            <a:ext cx="4335887" cy="423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max()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min()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sorted()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sum()</a:t>
            </a:r>
            <a:endParaRPr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Function in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