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gNgDvaMveHSo6CBobAq7EodYY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Ending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7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25" name="Google Shape;25;p7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" name="Google Shape;47;p10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48" name="Google Shape;48;p10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0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0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0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0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0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0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0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125" y="2057400"/>
            <a:ext cx="7651750" cy="25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692150" y="1960550"/>
            <a:ext cx="78258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Selected Topics in Python</a:t>
            </a:r>
            <a:b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Writing to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868425" y="2200287"/>
            <a:ext cx="303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C6670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to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394325" y="1895475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ircle with magnifying glass in the center."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2200275"/>
            <a:ext cx="900112" cy="90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le True:&#10;  try:&#10;    fileOpen1 = open(&quot;Names.txt&quot;, &quot;w&quot;) # Writes over the existing data&#10;    fileOpen2 = open(&quot;Degress.txt&quot;, &quot;a&quot;) # Appends to the file&#10;&#10;    fileOpen1.write(&quot;Bob, Tim, Sam, Tina&quot;)&#10;    fileOpen2.write(&quot;CSE, CS, MAT, ENG&quot;)&#10;&#10;    fileOpen1.close()&#10;    fileOpen2.close()&#10;    break&#10;  except IOError:&#10;    print(&quot;Please re-enter the file name.&quot;)" id="82" name="Google Shape;82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" l="0" r="0" t="309"/>
          <a:stretch/>
        </p:blipFill>
        <p:spPr>
          <a:xfrm>
            <a:off x="2816061" y="2439988"/>
            <a:ext cx="6080289" cy="13246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3" name="Google Shape;83;p3"/>
          <p:cNvSpPr txBox="1"/>
          <p:nvPr>
            <p:ph idx="1" type="body"/>
          </p:nvPr>
        </p:nvSpPr>
        <p:spPr>
          <a:xfrm>
            <a:off x="179387" y="1935162"/>
            <a:ext cx="3697287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2640"/>
              <a:buFont typeface="Arial"/>
              <a:buChar char="|"/>
            </a:pP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Write to a </a:t>
            </a:r>
            <a:r>
              <a:rPr lang="en-US" sz="22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f</a:t>
            </a:r>
            <a:r>
              <a:rPr b="1" i="0" lang="en-US" sz="22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ile</a:t>
            </a:r>
            <a:endParaRPr b="1" i="0" sz="2200" u="non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Open.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Write.</a:t>
            </a:r>
            <a:endParaRPr/>
          </a:p>
          <a:p>
            <a:pPr indent="-169862" lvl="2" marL="939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5C667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 vs. a</a:t>
            </a:r>
            <a:endParaRPr/>
          </a:p>
          <a:p>
            <a:pPr indent="-169862" lvl="1" marL="5461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5C6670"/>
              </a:buClr>
              <a:buSzPts val="1500"/>
              <a:buFont typeface="Courier New"/>
              <a:buChar char="-"/>
            </a:pPr>
            <a:r>
              <a:rPr lang="en-US" sz="1500"/>
              <a:t>C</a:t>
            </a:r>
            <a:r>
              <a:rPr b="0" i="0" lang="en-US" sz="15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lose.</a:t>
            </a:r>
            <a:endParaRPr/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Writing to a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