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0" roundtripDataSignature="AMtx7mjOj993uKwSD0vNSFV2e8xefCPT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7" name="Google Shape;4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4" name="Google Shape;5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>
  <p:cSld name="1_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0" y="1725613"/>
            <a:ext cx="9144000" cy="3406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7"/>
          <p:cNvSpPr/>
          <p:nvPr/>
        </p:nvSpPr>
        <p:spPr>
          <a:xfrm>
            <a:off x="1384300" y="1651000"/>
            <a:ext cx="6376988" cy="73025"/>
          </a:xfrm>
          <a:prstGeom prst="rect">
            <a:avLst/>
          </a:prstGeom>
          <a:solidFill>
            <a:srgbClr val="00A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7B7B7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7"/>
          <p:cNvSpPr/>
          <p:nvPr/>
        </p:nvSpPr>
        <p:spPr>
          <a:xfrm>
            <a:off x="1384300" y="1651000"/>
            <a:ext cx="728663" cy="73025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7"/>
          <p:cNvSpPr/>
          <p:nvPr/>
        </p:nvSpPr>
        <p:spPr>
          <a:xfrm>
            <a:off x="2795588" y="1651000"/>
            <a:ext cx="728662" cy="74613"/>
          </a:xfrm>
          <a:prstGeom prst="rect">
            <a:avLst/>
          </a:prstGeom>
          <a:solidFill>
            <a:srgbClr val="FF7F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7"/>
          <p:cNvSpPr/>
          <p:nvPr/>
        </p:nvSpPr>
        <p:spPr>
          <a:xfrm>
            <a:off x="4208463" y="1651000"/>
            <a:ext cx="728662" cy="74613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7"/>
          <p:cNvSpPr/>
          <p:nvPr/>
        </p:nvSpPr>
        <p:spPr>
          <a:xfrm>
            <a:off x="5619750" y="1651000"/>
            <a:ext cx="728663" cy="74613"/>
          </a:xfrm>
          <a:prstGeom prst="rect">
            <a:avLst/>
          </a:prstGeom>
          <a:solidFill>
            <a:srgbClr val="FF7F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7"/>
          <p:cNvSpPr/>
          <p:nvPr/>
        </p:nvSpPr>
        <p:spPr>
          <a:xfrm>
            <a:off x="7032625" y="1651000"/>
            <a:ext cx="728663" cy="74613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">
  <p:cSld name="2_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 with Image">
  <p:cSld name="1 Column with Imag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>
            <p:ph idx="2" type="pic"/>
          </p:nvPr>
        </p:nvSpPr>
        <p:spPr>
          <a:xfrm>
            <a:off x="4095754" y="1886864"/>
            <a:ext cx="4835843" cy="417104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178117" y="1436692"/>
            <a:ext cx="3698558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4095754" y="6134100"/>
            <a:ext cx="4836319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4" type="body"/>
          </p:nvPr>
        </p:nvSpPr>
        <p:spPr>
          <a:xfrm>
            <a:off x="4095751" y="1411511"/>
            <a:ext cx="48363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500"/>
              <a:buNone/>
              <a:defRPr b="1" sz="15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ing Slide">
  <p:cSld name="Ending Slid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" name="Google Shape;4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6125" y="2057400"/>
            <a:ext cx="7651750" cy="2535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">
  <p:cSld name="2 Colum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4712021" y="1589095"/>
            <a:ext cx="4127183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292417" y="1589095"/>
            <a:ext cx="4136348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160338" y="92075"/>
            <a:ext cx="7886700" cy="849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234950" y="1389063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"/>
          <p:cNvSpPr/>
          <p:nvPr/>
        </p:nvSpPr>
        <p:spPr>
          <a:xfrm>
            <a:off x="0" y="1014413"/>
            <a:ext cx="9144000" cy="249237"/>
          </a:xfrm>
          <a:prstGeom prst="rect">
            <a:avLst/>
          </a:prstGeom>
          <a:gradFill>
            <a:gsLst>
              <a:gs pos="0">
                <a:srgbClr val="D8D8D8"/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" name="Google Shape;13;p6"/>
          <p:cNvGrpSpPr/>
          <p:nvPr/>
        </p:nvGrpSpPr>
        <p:grpSpPr>
          <a:xfrm>
            <a:off x="-4763" y="944563"/>
            <a:ext cx="9148763" cy="73025"/>
            <a:chOff x="-6350" y="925115"/>
            <a:chExt cx="12198350" cy="73152"/>
          </a:xfrm>
        </p:grpSpPr>
        <p:sp>
          <p:nvSpPr>
            <p:cNvPr id="14" name="Google Shape;14;p6"/>
            <p:cNvSpPr/>
            <p:nvPr/>
          </p:nvSpPr>
          <p:spPr>
            <a:xfrm>
              <a:off x="1" y="925115"/>
              <a:ext cx="12191999" cy="73152"/>
            </a:xfrm>
            <a:prstGeom prst="rect">
              <a:avLst/>
            </a:prstGeom>
            <a:solidFill>
              <a:srgbClr val="00A2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7B7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6"/>
            <p:cNvSpPr/>
            <p:nvPr/>
          </p:nvSpPr>
          <p:spPr>
            <a:xfrm>
              <a:off x="-6350" y="925115"/>
              <a:ext cx="899584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7B7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6"/>
            <p:cNvSpPr/>
            <p:nvPr/>
          </p:nvSpPr>
          <p:spPr>
            <a:xfrm>
              <a:off x="1805518" y="925115"/>
              <a:ext cx="971549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6"/>
            <p:cNvSpPr/>
            <p:nvPr/>
          </p:nvSpPr>
          <p:spPr>
            <a:xfrm>
              <a:off x="3687234" y="925115"/>
              <a:ext cx="971551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6"/>
            <p:cNvSpPr/>
            <p:nvPr/>
          </p:nvSpPr>
          <p:spPr>
            <a:xfrm>
              <a:off x="5571067" y="925115"/>
              <a:ext cx="973667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6"/>
            <p:cNvSpPr/>
            <p:nvPr/>
          </p:nvSpPr>
          <p:spPr>
            <a:xfrm>
              <a:off x="7452784" y="925115"/>
              <a:ext cx="973667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6"/>
            <p:cNvSpPr/>
            <p:nvPr/>
          </p:nvSpPr>
          <p:spPr>
            <a:xfrm>
              <a:off x="9338733" y="925115"/>
              <a:ext cx="971551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6"/>
            <p:cNvSpPr/>
            <p:nvPr/>
          </p:nvSpPr>
          <p:spPr>
            <a:xfrm>
              <a:off x="11220451" y="925115"/>
              <a:ext cx="971549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8300" y="5483225"/>
            <a:ext cx="3486150" cy="1154113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"/>
          <p:cNvSpPr txBox="1"/>
          <p:nvPr/>
        </p:nvSpPr>
        <p:spPr>
          <a:xfrm>
            <a:off x="692150" y="1960563"/>
            <a:ext cx="60769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Event Handling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>
            <p:ph type="title"/>
          </p:nvPr>
        </p:nvSpPr>
        <p:spPr>
          <a:xfrm>
            <a:off x="190500" y="0"/>
            <a:ext cx="87058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58" name="Google Shape;58;p2"/>
          <p:cNvSpPr txBox="1"/>
          <p:nvPr/>
        </p:nvSpPr>
        <p:spPr>
          <a:xfrm>
            <a:off x="780666" y="2607250"/>
            <a:ext cx="3762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What is </a:t>
            </a:r>
            <a:r>
              <a:rPr lang="en-US" sz="1600">
                <a:solidFill>
                  <a:srgbClr val="7F7F7F"/>
                </a:solidFill>
              </a:rPr>
              <a:t>e</a:t>
            </a:r>
            <a:r>
              <a:rPr b="0" i="0" lang="en-US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vent </a:t>
            </a:r>
            <a:r>
              <a:rPr lang="en-US" sz="1600">
                <a:solidFill>
                  <a:srgbClr val="7F7F7F"/>
                </a:solidFill>
              </a:rPr>
              <a:t>handling</a:t>
            </a:r>
            <a:r>
              <a:rPr b="0" i="0" lang="en-US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How does it relate to Python?</a:t>
            </a:r>
            <a:endParaRPr/>
          </a:p>
        </p:txBody>
      </p:sp>
      <p:sp>
        <p:nvSpPr>
          <p:cNvPr id="59" name="Google Shape;59;p2"/>
          <p:cNvSpPr/>
          <p:nvPr/>
        </p:nvSpPr>
        <p:spPr>
          <a:xfrm>
            <a:off x="190488" y="1987112"/>
            <a:ext cx="342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Event </a:t>
            </a:r>
            <a:r>
              <a:rPr b="1" lang="en-US" sz="2400">
                <a:solidFill>
                  <a:srgbClr val="5C6670"/>
                </a:solidFill>
              </a:rPr>
              <a:t>h</a:t>
            </a:r>
            <a:r>
              <a:rPr b="1" i="0" lang="en-US" sz="2400" u="none" cap="none" strike="noStrik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andling </a:t>
            </a:r>
            <a:endParaRPr/>
          </a:p>
        </p:txBody>
      </p:sp>
      <p:sp>
        <p:nvSpPr>
          <p:cNvPr id="60" name="Google Shape;60;p2"/>
          <p:cNvSpPr/>
          <p:nvPr/>
        </p:nvSpPr>
        <p:spPr>
          <a:xfrm>
            <a:off x="5205248" y="1987112"/>
            <a:ext cx="1533525" cy="1533525"/>
          </a:xfrm>
          <a:prstGeom prst="ellipse">
            <a:avLst/>
          </a:prstGeom>
          <a:solidFill>
            <a:srgbClr val="78BE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een circle with magnifying glass in the center." id="61" name="Google Shape;6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0523" y="2291912"/>
            <a:ext cx="900113" cy="900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>
            <p:ph idx="1" type="body"/>
          </p:nvPr>
        </p:nvSpPr>
        <p:spPr>
          <a:xfrm>
            <a:off x="179388" y="1935163"/>
            <a:ext cx="3197475" cy="3465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7640" lvl="0" marL="16986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40"/>
              <a:buChar char="|"/>
            </a:pPr>
            <a:r>
              <a:rPr lang="en-US" sz="2200"/>
              <a:t>What is an event? </a:t>
            </a:r>
            <a:endParaRPr/>
          </a:p>
          <a:p>
            <a:pPr indent="-169863" lvl="0" marL="169863" rtl="0" algn="l">
              <a:lnSpc>
                <a:spcPct val="80000"/>
              </a:lnSpc>
              <a:spcBef>
                <a:spcPts val="2250"/>
              </a:spcBef>
              <a:spcAft>
                <a:spcPts val="0"/>
              </a:spcAft>
              <a:buSzPts val="2640"/>
              <a:buFont typeface="Arial"/>
              <a:buNone/>
            </a:pPr>
            <a:r>
              <a:t/>
            </a:r>
            <a:endParaRPr sz="2200"/>
          </a:p>
        </p:txBody>
      </p:sp>
      <p:sp>
        <p:nvSpPr>
          <p:cNvPr id="68" name="Google Shape;68;p3"/>
          <p:cNvSpPr txBox="1"/>
          <p:nvPr>
            <p:ph type="title"/>
          </p:nvPr>
        </p:nvSpPr>
        <p:spPr>
          <a:xfrm>
            <a:off x="190500" y="0"/>
            <a:ext cx="87058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Event Handling </a:t>
            </a:r>
            <a:endParaRPr/>
          </a:p>
        </p:txBody>
      </p:sp>
      <p:pic>
        <p:nvPicPr>
          <p:cNvPr descr="Diagram with a central circle containing the word 'widgets'. 11 rectangles connected to Widget by directed paths: clockwise from top Button, Checkbutton, Canvas, Entry, Frame, Label, Menu, Menubutton, Message, Lisbox, Radiobutton." id="69" name="Google Shape;6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892138"/>
            <a:ext cx="3294940" cy="28377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#https://python-course.eu/tkinter/events-and-binds-in-tkinter.php&#10;&#10;from tkinter import *&#10;i = 1&#10;j = 1&#10;&#10;def function():&#10;    global i&#10;    label = Label(root, text=&quot;Welcome &quot;)&#10;    label.grid(row= i, column=0)&#10;    i += 1&#10;    &#10;def function2(event):&#10;    global j&#10;    label = Label(root, text=&quot;Python Students!&quot;)&#10;    label.grid(row=j, column=1)&#10;    j += 1&#10;    &#10;root = Tk()&#10;root.geometry(&quot;300x200&quot;)&#10;#Events are controlled by the command function.&#10;button = Button(root, text=&quot;Click Here 1&quot;, command=function)&#10;button.grid(row=0, column=0)&#10;&#10;#Event is triggered by the button.&#10;button2 = Button(root, text=&quot;Click Here 2&quot;) &#10;button2.bind('&lt;Button-1&gt;', function2)&#10;button2.grid(row=0, column=1)&#10;root.mainloop()" id="70" name="Google Shape;7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56251" y="1739965"/>
            <a:ext cx="5438899" cy="2997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2016-12-13T22:43:21Z</dcterms:created>
  <dc:creator>Ron Carranza</dc:creator>
</cp:coreProperties>
</file>