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RX+I8BkzCw8x2WzRgZsG39G4D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0" y="1725613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8"/>
          <p:cNvSpPr/>
          <p:nvPr/>
        </p:nvSpPr>
        <p:spPr>
          <a:xfrm>
            <a:off x="1384300" y="1651000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1384300" y="1651000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/>
          <p:nvPr/>
        </p:nvSpPr>
        <p:spPr>
          <a:xfrm>
            <a:off x="2795588" y="1651000"/>
            <a:ext cx="728662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8"/>
          <p:cNvSpPr/>
          <p:nvPr/>
        </p:nvSpPr>
        <p:spPr>
          <a:xfrm>
            <a:off x="4208463" y="1651000"/>
            <a:ext cx="728662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"/>
          <p:cNvSpPr/>
          <p:nvPr/>
        </p:nvSpPr>
        <p:spPr>
          <a:xfrm>
            <a:off x="5619750" y="1651000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8"/>
          <p:cNvSpPr/>
          <p:nvPr/>
        </p:nvSpPr>
        <p:spPr>
          <a:xfrm>
            <a:off x="7032625" y="1651000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125" y="2057400"/>
            <a:ext cx="7651750" cy="253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60338" y="92075"/>
            <a:ext cx="78867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234950" y="1389063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/>
          <p:nvPr/>
        </p:nvSpPr>
        <p:spPr>
          <a:xfrm>
            <a:off x="0" y="1014413"/>
            <a:ext cx="9144000" cy="249237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13;p7"/>
          <p:cNvGrpSpPr/>
          <p:nvPr/>
        </p:nvGrpSpPr>
        <p:grpSpPr>
          <a:xfrm>
            <a:off x="-4763" y="944563"/>
            <a:ext cx="9148763" cy="73025"/>
            <a:chOff x="-6350" y="925115"/>
            <a:chExt cx="12198350" cy="73152"/>
          </a:xfrm>
        </p:grpSpPr>
        <p:sp>
          <p:nvSpPr>
            <p:cNvPr id="14" name="Google Shape;14;p7"/>
            <p:cNvSpPr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 txBox="1"/>
          <p:nvPr/>
        </p:nvSpPr>
        <p:spPr>
          <a:xfrm>
            <a:off x="692150" y="1960563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Inheritance in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008937" y="2334775"/>
            <a:ext cx="376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-US" sz="1600">
                <a:solidFill>
                  <a:srgbClr val="7F7F7F"/>
                </a:solidFill>
              </a:rPr>
              <a:t>i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nheritance?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does it relate to Python?</a:t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1091488" y="1987112"/>
            <a:ext cx="3420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Inheritance </a:t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5205248" y="198711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"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523" y="2291912"/>
            <a:ext cx="900113" cy="90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" type="body"/>
          </p:nvPr>
        </p:nvSpPr>
        <p:spPr>
          <a:xfrm>
            <a:off x="179388" y="1935163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Parent to child relationships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Inheritance.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Personality traits.</a:t>
            </a:r>
            <a:endParaRPr/>
          </a:p>
          <a:p>
            <a:pPr indent="-167640" lvl="0" marL="169863" rtl="0" algn="l">
              <a:lnSpc>
                <a:spcPct val="80000"/>
              </a:lnSpc>
              <a:spcBef>
                <a:spcPts val="225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Python inheritance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Parent class / Super class.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Child class / Sub class.</a:t>
            </a:r>
            <a:endParaRPr/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pic>
        <p:nvPicPr>
          <p:cNvPr descr="Diagram illustrating parent to child relationships with a rectangle labeled 'You' at the bottom with an arrow moving up toward a rectangle labeled 'Mother' and from there an arrow to the top rectangle labeled 'GrandMother'.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327" y="1233499"/>
            <a:ext cx="2081194" cy="2506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 illustrating parent and child class with a rectangle labeled 'You' at the bottom with one arrow connected to a rectangle labeled 'Mother. and from there arrows connected to 'GrandMother' and 'Grandfather'. Another arrow moves from 'You' to 'Father' on the right, then to 'GrandFather' and 'GrandMother'. " id="69" name="Google Shape;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0757" y="4040265"/>
            <a:ext cx="4772025" cy="229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179388" y="1935163"/>
            <a:ext cx="24526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Level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Single.</a:t>
            </a:r>
            <a:endParaRPr/>
          </a:p>
          <a:p>
            <a:pPr indent="-204787" lvl="2" marL="942004" rtl="0" algn="l">
              <a:lnSpc>
                <a:spcPct val="80000"/>
              </a:lnSpc>
              <a:spcBef>
                <a:spcPts val="82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Super call.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Multiple.</a:t>
            </a:r>
            <a:endParaRPr/>
          </a:p>
          <a:p>
            <a:pPr indent="-204787" lvl="2" marL="942004" rtl="0" algn="l">
              <a:lnSpc>
                <a:spcPct val="80000"/>
              </a:lnSpc>
              <a:spcBef>
                <a:spcPts val="82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Method Resolution Order  (MRO).</a:t>
            </a:r>
            <a:endParaRPr/>
          </a:p>
          <a:p>
            <a:pPr indent="-204787" lvl="2" marL="942004" rtl="0" algn="l">
              <a:lnSpc>
                <a:spcPct val="80000"/>
              </a:lnSpc>
              <a:spcBef>
                <a:spcPts val="82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Left to right.</a:t>
            </a:r>
            <a:endParaRPr sz="900"/>
          </a:p>
          <a:p>
            <a:pPr indent="-204787" lvl="2" marL="942004" rtl="0" algn="l">
              <a:lnSpc>
                <a:spcPct val="80000"/>
              </a:lnSpc>
              <a:spcBef>
                <a:spcPts val="82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Explicit call.</a:t>
            </a:r>
            <a:endParaRPr/>
          </a:p>
          <a:p>
            <a:pPr indent="-109537" lvl="2" marL="942004" rtl="0" algn="l">
              <a:lnSpc>
                <a:spcPct val="80000"/>
              </a:lnSpc>
              <a:spcBef>
                <a:spcPts val="825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169863" lvl="0" marL="169863" rtl="0" algn="l">
              <a:lnSpc>
                <a:spcPct val="80000"/>
              </a:lnSpc>
              <a:spcBef>
                <a:spcPts val="2250"/>
              </a:spcBef>
              <a:spcAft>
                <a:spcPts val="0"/>
              </a:spcAft>
              <a:buSzPts val="264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pic>
        <p:nvPicPr>
          <p:cNvPr descr="# -*- coding: utf-8 -*-&#10;&quot;&quot;&quot;InheritanceSingle.ipynb&#10;&#10;Automatically generated by Colaboratory.&#10;&#10;Original file is located at&#10;    https://colab.research.google.com/drive/1pTdHFKPpWsRZ5ATWcfKmOxw_5QTpX_bB&#10;&quot;&quot;&quot;&#10;&#10;#Single Inheritance&#10;class GrandMother:&#10;  def __init__(self, gName) -&gt; None:&#10;      self.gName = gName&#10;     &#10;  def getGName(self):&#10;    print(&quot;GrandMother's name is: &quot;, self.gName)&#10;&#10;class Mother(GrandMother):&#10;  def __init__(self, mName, gName) -&gt; None:&#10;      self.mName = mName&#10;      super().__init__(gName)&#10;&#10;  def getMName(self):&#10;      print(&quot;Mother's name is: &quot;, self.mName)&#10;&#10;class You(Mother):&#10;  def __init__(self, name, mName, gName) -&gt; None:&#10;      self.name = name;&#10;      super().__init__(mName, gName)&#10;&#10;  def getName(self):&#10;      print(&quot;Your name is: &quot;, self.name)&#10;      &#10;&#10;y1 = You('Bob', 'Tina', 'Sam')&#10;&#10;&#10;y1.getName()&#10;y1.getMName()&#10;y1.getGName()"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2075" y="1169276"/>
            <a:ext cx="2489200" cy="290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 -*- coding: utf-8 -*-&#10;&quot;&quot;&quot;InheritanceMulti.ipynb&#10;&#10;Automatically generated by Colaboratory.&#10;&#10;Original file is located at&#10;    https://colab.research.google.com/drive/1NxA3HtLAT_oStvmkpuUkDJ_-mpQhMf-N&#10;&quot;&quot;&quot;&#10;&#10;#Mother and her parents&#10;class MGrandMother:&#10;  def __init__(self, mgmName) -&gt; None:&#10;      self.mgmName = mgmName&#10;  def getMGMName(self):&#10;    print(&quot;GrandMother's name is: &quot;, self.mgmName)&#10;&#10;class MGrandFather:&#10;  def __init__(self, mgfName) -&gt; None:&#10;      self.mgfName = mgfName&#10;  def getMGFName(self):&#10;      print(&quot;GrandFather's name is: &quot;, self.mgfName)&#10;&#10;class Mother(MGrandMother, MGrandFather):&#10;  def __init__(self, mName, mgmName, mgfName) -&gt; None:&#10;      self.mName = mName&#10;      MGrandMother.__init__(self, mgmName)&#10;      MGrandFather.__init__(self, mgfName)&#10;  def getMName(self):&#10;      print(&quot;Mother's name is: &quot;, self.mName)&#10;&#10;#Dad and his parents&#10;class DGrandMother:&#10;  def __init__(self, dgmName) -&gt; None:&#10;      self.dgmName = dgmName     &#10;  def getDGMName(self):&#10;    print(&quot;Dad's GrandMother's name is: &quot;, self.dgmName)&#10;&#10;class DGrandFather:&#10;  def __init__(self, dgfName) -&gt; None:&#10;      self.dgfName = dgfName&#10;  def getDGFName(self):&#10;      print(&quot;Dad's GrandFather's name is: &quot;, self.dgfName)&#10;&#10;class Father(DGrandMother, DGrandFather):&#10;  def __init__(self, dName, dgmName, dgfName) -&gt; None:&#10;      self.dName = dName&#10;      DGrandFather.__init__(self, dgfName)&#10;      DGrandMother.__init__(self, dgmName)&#10;  def getDName(self):&#10;      print(&quot;Father's name is: &quot;, self.dName)&#10;&#10;class You(Mother, Father):&#10;  def __init__(self, name, mName, mgmName, mgfName,  dName, dgfName, dgmName) -&gt; None:&#10;      self.name = name;&#10;      Mother.__init__(self, mName, mgmName, mgfName)&#10;      Father.__init__(self, dName, dgmName, dgfName)&#10;  def getName(self):&#10;      print(&quot;Your name is: &quot;, self.name)&#10;&#10;&#10;y1 = You('Bob', 'Tina', 'Samantha', 'John', 'Nick', 'Tim', 'Sandy')&#10;&#10;&#10;y1.getName()&#10;y1.getMName()&#10;y1.getMGMName()&#10;y1.getMGFName()&#10;y1.getDName()&#10;y1.getDGFName()&#10;y1.getDGMName()"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6116" y="1559866"/>
            <a:ext cx="4062335" cy="503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