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DLh9dVJx37n1pJDRE8aKitlLp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0" y="1725613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1384300" y="1651000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1384300" y="1651000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2795588" y="1651000"/>
            <a:ext cx="728662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9"/>
          <p:cNvSpPr/>
          <p:nvPr/>
        </p:nvSpPr>
        <p:spPr>
          <a:xfrm>
            <a:off x="4208463" y="1651000"/>
            <a:ext cx="728662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9"/>
          <p:cNvSpPr/>
          <p:nvPr/>
        </p:nvSpPr>
        <p:spPr>
          <a:xfrm>
            <a:off x="5619750" y="1651000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9"/>
          <p:cNvSpPr/>
          <p:nvPr/>
        </p:nvSpPr>
        <p:spPr>
          <a:xfrm>
            <a:off x="7032625" y="1651000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125" y="2057400"/>
            <a:ext cx="7651750" cy="253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60338" y="92075"/>
            <a:ext cx="78867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234950" y="1389063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/>
          <p:nvPr/>
        </p:nvSpPr>
        <p:spPr>
          <a:xfrm>
            <a:off x="0" y="1014413"/>
            <a:ext cx="9144000" cy="249237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13;p8"/>
          <p:cNvGrpSpPr/>
          <p:nvPr/>
        </p:nvGrpSpPr>
        <p:grpSpPr>
          <a:xfrm>
            <a:off x="-4763" y="944563"/>
            <a:ext cx="9148763" cy="73025"/>
            <a:chOff x="-6350" y="925115"/>
            <a:chExt cx="12198350" cy="73152"/>
          </a:xfrm>
        </p:grpSpPr>
        <p:sp>
          <p:nvSpPr>
            <p:cNvPr id="14" name="Google Shape;14;p8"/>
            <p:cNvSpPr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 txBox="1"/>
          <p:nvPr/>
        </p:nvSpPr>
        <p:spPr>
          <a:xfrm>
            <a:off x="692150" y="1960563"/>
            <a:ext cx="6077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Polymorphism in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008937" y="2334775"/>
            <a:ext cx="376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-US" sz="1600">
                <a:solidFill>
                  <a:srgbClr val="7F7F7F"/>
                </a:solidFill>
              </a:rPr>
              <a:t>Examine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7F7F7F"/>
                </a:solidFill>
              </a:rPr>
              <a:t>p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olymorphism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7F7F7F"/>
                </a:solidFill>
              </a:rPr>
              <a:t>Discuss how polymorphism relates 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 Python</a:t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606463" y="1873112"/>
            <a:ext cx="34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Polymorphism</a:t>
            </a:r>
            <a:r>
              <a:rPr b="1" i="0" lang="en-US" sz="2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5205248" y="198711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"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523" y="2291912"/>
            <a:ext cx="900113" cy="90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" type="body"/>
          </p:nvPr>
        </p:nvSpPr>
        <p:spPr>
          <a:xfrm>
            <a:off x="179388" y="1935163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What is Polymorphism?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Poly = </a:t>
            </a:r>
            <a:r>
              <a:rPr lang="en-US" sz="1500"/>
              <a:t>many.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Morphism</a:t>
            </a:r>
            <a:r>
              <a:rPr lang="en-US" sz="1600"/>
              <a:t> = d</a:t>
            </a:r>
            <a:r>
              <a:rPr lang="en-US" sz="1500"/>
              <a:t>ifferent from.</a:t>
            </a:r>
            <a:endParaRPr/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Polymorphism</a:t>
            </a:r>
            <a:endParaRPr/>
          </a:p>
        </p:txBody>
      </p:sp>
      <p:pic>
        <p:nvPicPr>
          <p:cNvPr descr="# -*- coding: utf-8 -*-&#10;&quot;&quot;&quot;Polymorphism.ipynb&#10;&#10;Automatically generated by Colaboratory.&#10;&#10;Original file is located at&#10;    https://colab.research.google.com/drive/19DLq59kFTaikSo90EEE3_GesOtshuhYU&#10;&quot;&quot;&quot;&#10;&#10;#Abstract Method&#10;class Fruit:&#10;  def caleries(self):&#10;    raise NotImplementedError('Please use caleries in your method')&#10;&#10;class Apple(Fruit):&#10;  def caleries(self):&#10;      print(&quot;Apple has 95 caleries&quot;)&#10;&#10;class Orange(Fruit):&#10;  def caleries(self):&#10;      print(&quot;Orange has 45 caleries&quot;)     &#10;&#10;class Banana(Fruit):&#10;  def caleries(self):&#10;    print(&quot;Banana has 105 caleries&quot;)&#10;&#10;def FruitCal(cal):&#10;  cal.caleries()&#10;&#10;&#10;a1 = Apple()&#10;b1 = Banana()&#10;o1 = Orange()&#10;&#10;&#10;FruitCal(a1)&#10;FruitCal(b1)&#10;FruitCal(o1)" id="68" name="Google Shape;6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613" y="1372400"/>
            <a:ext cx="41433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idx="1" type="body"/>
          </p:nvPr>
        </p:nvSpPr>
        <p:spPr>
          <a:xfrm>
            <a:off x="179388" y="1935163"/>
            <a:ext cx="3197475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Polymorphism 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Overloading.</a:t>
            </a:r>
            <a:endParaRPr/>
          </a:p>
          <a:p>
            <a:pPr indent="-204787" lvl="2" marL="942004" rtl="0" algn="l">
              <a:lnSpc>
                <a:spcPct val="80000"/>
              </a:lnSpc>
              <a:spcBef>
                <a:spcPts val="82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P</a:t>
            </a:r>
            <a:r>
              <a:rPr lang="en-US" sz="1500"/>
              <a:t>arameters.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Overriding.</a:t>
            </a:r>
            <a:endParaRPr/>
          </a:p>
          <a:p>
            <a:pPr indent="-204787" lvl="2" marL="942004" rtl="0" algn="l">
              <a:lnSpc>
                <a:spcPct val="80000"/>
              </a:lnSpc>
              <a:spcBef>
                <a:spcPts val="825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</a:t>
            </a:r>
            <a:r>
              <a:rPr lang="en-US" sz="1400"/>
              <a:t>uper.</a:t>
            </a:r>
            <a:endParaRPr/>
          </a:p>
          <a:p>
            <a:pPr indent="-109537" lvl="2" marL="942004" rtl="0" algn="l">
              <a:lnSpc>
                <a:spcPct val="80000"/>
              </a:lnSpc>
              <a:spcBef>
                <a:spcPts val="825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169863" lvl="0" marL="169863" rtl="0" algn="l">
              <a:lnSpc>
                <a:spcPct val="80000"/>
              </a:lnSpc>
              <a:spcBef>
                <a:spcPts val="2250"/>
              </a:spcBef>
              <a:spcAft>
                <a:spcPts val="0"/>
              </a:spcAft>
              <a:buSzPts val="264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Polymorphism </a:t>
            </a:r>
            <a:endParaRPr/>
          </a:p>
        </p:txBody>
      </p:sp>
      <p:pic>
        <p:nvPicPr>
          <p:cNvPr descr="#Single Inheritance&#10;class GrandMother:&#10;  def __init__(self, gName) -&gt; None:&#10;      self.gName = gName&#10;     &#10;  def getGName(self):&#10;    print(&quot;GrandMother's name is: &quot;, self.gName)&#10;&#10;class Mother(GrandMother):&#10;  def __init__(self, mName, gName) -&gt; None:&#10;      self.mName = mName&#10;      super().__init__(gName)&#10;&#10;  def getMName(self):&#10;      print(&quot;Mother's name is: &quot;, self.mName)&#10;&#10;class You(Mother):&#10;  def __init__(self, name, mName, gName) -&gt; None:&#10;      self.name = name;&#10;      super().__init__(mName, gName)&#10;&#10;  def getName(self):&#10;      print(&quot;Your name is: &quot;, self.name)&#10;      &#10;&#10;y1 = You('Bob', 'Tina', 'Sam')"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266" y="1307432"/>
            <a:ext cx="2746515" cy="320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 Car:&#10;&#10;  def carChar(self):&#10;    print(&quot;Color = none&quot;)&#10;    print(&quot;Type = unknown&quot;)&#10;  &#10;  def carChar(self, color):&#10;    print(&quot;Color = &quot;, color)&#10;    print(&quot;Type = unknown&quot;)&#10;  &#10;  def carChar(self, color, types):&#10;    print(&quot;Color = &quot;, color)&#10;    print(&quot;Type = &quot;, types)&#10;&#10;&#10;c1 = Car()&#10;c1.carChar();&#10;c1.carChar('Blue')&#10;c1.carChar('Red', 'Ford')"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897" y="3287646"/>
            <a:ext cx="364410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idx="1" type="body"/>
          </p:nvPr>
        </p:nvSpPr>
        <p:spPr>
          <a:xfrm>
            <a:off x="179388" y="1935163"/>
            <a:ext cx="3197475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Polymorphism 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Overriding.</a:t>
            </a:r>
            <a:endParaRPr sz="1400"/>
          </a:p>
          <a:p>
            <a:pPr indent="-109537" lvl="2" marL="942004" rtl="0" algn="l">
              <a:lnSpc>
                <a:spcPct val="80000"/>
              </a:lnSpc>
              <a:spcBef>
                <a:spcPts val="825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169863" lvl="0" marL="169863" rtl="0" algn="l">
              <a:lnSpc>
                <a:spcPct val="80000"/>
              </a:lnSpc>
              <a:spcBef>
                <a:spcPts val="2250"/>
              </a:spcBef>
              <a:spcAft>
                <a:spcPts val="0"/>
              </a:spcAft>
              <a:buSzPts val="264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Polymorphism </a:t>
            </a:r>
            <a:endParaRPr/>
          </a:p>
        </p:txBody>
      </p:sp>
      <p:pic>
        <p:nvPicPr>
          <p:cNvPr descr="class Car:&#10;&#10;  def carChar(self, *args):&#10;    if(len(args) == 0):&#10;      print(&quot;Color = none&quot;)&#10;      print(&quot;Type = unknown&quot;)&#10;    elif(len(args) == 1):&#10;      print(&quot;Color = &quot;, color)&#10;      print(&quot;Type = unknown&quot;)&#10;    elif(len(args) == 2):&#10;      print(&quot;Color = &quot;, color)&#10;      print(&quot;Type = &quot;, types)&#10;&#10;&#10;c1 = Car()&#10;c1.carChar();&#10;print()&#10;c1.carChar('Blue')&#10;print()&#10;c1.carChar('Red', 'Ford')"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4338" y="1457325"/>
            <a:ext cx="2794000" cy="4830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 Car:&#10;&#10;  def carChar(self):&#10;    print(&quot;Color = none&quot;)&#10;    print(&quot;Type = unknown&quot;)&#10;  &#10;  def carChar(self, color):&#10;    print(&quot;Color = &quot;, color)&#10;    print(&quot;Type = unknown&quot;)&#10;  &#10;  def carChar(self, color, types):&#10;    print(&quot;Color = &quot;, color)&#10;    print(&quot;Type = &quot;, types)&#10;&#10;&#10;c1 = Car()&#10;c1.carChar();&#10;c1.carChar('Blue')&#10;c1.carChar('Red', 'Ford')"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897" y="2858797"/>
            <a:ext cx="364410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