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 roundtripDataSignature="AMtx7mgSjuWDzT26xekftRise6ooMVuv/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ristine Malmst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15T21:47:56.655">
    <p:pos x="113" y="1219"/>
    <p:text>I suggest deleting the word "demo" here as it simply repeats the title of the slide. On my computer, there are blank text and image holders on the right side of the slide. No image or text appears.</p:text>
    <p:extLst>
      <p:ext uri="{C676402C-5697-4E1C-873F-D02D1690AC5C}">
        <p15:threadingInfo timeZoneBias="0"/>
      </p:ext>
      <p:ext uri="http://customooxmlschemas.google.com/">
        <go:slidesCustomData xmlns:go="http://customooxmlschemas.google.com/" commentPostId="AAAAbcktrt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 name="Google Shape;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 name="Google Shape;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Image from: https://www.studytonight.com/tkinter/python-tkinter-widgets</a:t>
            </a:r>
            <a:endParaRPr/>
          </a:p>
        </p:txBody>
      </p:sp>
      <p:sp>
        <p:nvSpPr>
          <p:cNvPr id="65" name="Google Shape;6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 name="Google Shape;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 name="Google Shape;8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22" name="Shape 22"/>
        <p:cNvGrpSpPr/>
        <p:nvPr/>
      </p:nvGrpSpPr>
      <p:grpSpPr>
        <a:xfrm>
          <a:off x="0" y="0"/>
          <a:ext cx="0" cy="0"/>
          <a:chOff x="0" y="0"/>
          <a:chExt cx="0" cy="0"/>
        </a:xfrm>
      </p:grpSpPr>
      <p:sp>
        <p:nvSpPr>
          <p:cNvPr id="23" name="Google Shape;23;p8"/>
          <p:cNvSpPr/>
          <p:nvPr/>
        </p:nvSpPr>
        <p:spPr>
          <a:xfrm>
            <a:off x="0" y="1725613"/>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8"/>
          <p:cNvSpPr/>
          <p:nvPr/>
        </p:nvSpPr>
        <p:spPr>
          <a:xfrm>
            <a:off x="1384300" y="1651000"/>
            <a:ext cx="6376988"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7B7B7B"/>
              </a:solidFill>
              <a:latin typeface="Calibri"/>
              <a:ea typeface="Calibri"/>
              <a:cs typeface="Calibri"/>
              <a:sym typeface="Calibri"/>
            </a:endParaRPr>
          </a:p>
        </p:txBody>
      </p:sp>
      <p:sp>
        <p:nvSpPr>
          <p:cNvPr id="25" name="Google Shape;25;p8"/>
          <p:cNvSpPr/>
          <p:nvPr/>
        </p:nvSpPr>
        <p:spPr>
          <a:xfrm>
            <a:off x="1384300" y="1651000"/>
            <a:ext cx="728663"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8"/>
          <p:cNvSpPr/>
          <p:nvPr/>
        </p:nvSpPr>
        <p:spPr>
          <a:xfrm>
            <a:off x="2795588" y="1651000"/>
            <a:ext cx="728662" cy="74613"/>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8"/>
          <p:cNvSpPr/>
          <p:nvPr/>
        </p:nvSpPr>
        <p:spPr>
          <a:xfrm>
            <a:off x="4208463" y="1651000"/>
            <a:ext cx="728662" cy="74613"/>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8"/>
          <p:cNvSpPr/>
          <p:nvPr/>
        </p:nvSpPr>
        <p:spPr>
          <a:xfrm>
            <a:off x="5619750" y="1651000"/>
            <a:ext cx="728663" cy="74613"/>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8"/>
          <p:cNvSpPr/>
          <p:nvPr/>
        </p:nvSpPr>
        <p:spPr>
          <a:xfrm>
            <a:off x="7032625" y="1651000"/>
            <a:ext cx="728663" cy="74613"/>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30" name="Shape 30"/>
        <p:cNvGrpSpPr/>
        <p:nvPr/>
      </p:nvGrpSpPr>
      <p:grpSpPr>
        <a:xfrm>
          <a:off x="0" y="0"/>
          <a:ext cx="0" cy="0"/>
          <a:chOff x="0" y="0"/>
          <a:chExt cx="0" cy="0"/>
        </a:xfrm>
      </p:grpSpPr>
      <p:sp>
        <p:nvSpPr>
          <p:cNvPr id="31" name="Google Shape;31;p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32" name="Shape 32"/>
        <p:cNvGrpSpPr/>
        <p:nvPr/>
      </p:nvGrpSpPr>
      <p:grpSpPr>
        <a:xfrm>
          <a:off x="0" y="0"/>
          <a:ext cx="0" cy="0"/>
          <a:chOff x="0" y="0"/>
          <a:chExt cx="0" cy="0"/>
        </a:xfrm>
      </p:grpSpPr>
      <p:sp>
        <p:nvSpPr>
          <p:cNvPr id="33" name="Google Shape;33;p10"/>
          <p:cNvSpPr/>
          <p:nvPr>
            <p:ph idx="2" type="pic"/>
          </p:nvPr>
        </p:nvSpPr>
        <p:spPr>
          <a:xfrm>
            <a:off x="4095754" y="1886864"/>
            <a:ext cx="4835843" cy="4171043"/>
          </a:xfrm>
          <a:prstGeom prst="rect">
            <a:avLst/>
          </a:prstGeom>
          <a:solidFill>
            <a:srgbClr val="F2F2F2"/>
          </a:solidFill>
          <a:ln>
            <a:noFill/>
          </a:ln>
        </p:spPr>
      </p:sp>
      <p:sp>
        <p:nvSpPr>
          <p:cNvPr id="34" name="Google Shape;34;p10"/>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0"/>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38" name="Shape 38"/>
        <p:cNvGrpSpPr/>
        <p:nvPr/>
      </p:nvGrpSpPr>
      <p:grpSpPr>
        <a:xfrm>
          <a:off x="0" y="0"/>
          <a:ext cx="0" cy="0"/>
          <a:chOff x="0" y="0"/>
          <a:chExt cx="0" cy="0"/>
        </a:xfrm>
      </p:grpSpPr>
      <p:sp>
        <p:nvSpPr>
          <p:cNvPr id="39" name="Google Shape;39;p1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0" name="Google Shape;40;p11"/>
          <p:cNvPicPr preferRelativeResize="0"/>
          <p:nvPr/>
        </p:nvPicPr>
        <p:blipFill rotWithShape="1">
          <a:blip r:embed="rId2">
            <a:alphaModFix/>
          </a:blip>
          <a:srcRect b="0" l="0" r="0" t="0"/>
          <a:stretch/>
        </p:blipFill>
        <p:spPr>
          <a:xfrm>
            <a:off x="746125" y="2057400"/>
            <a:ext cx="7651750" cy="253523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41" name="Shape 41"/>
        <p:cNvGrpSpPr/>
        <p:nvPr/>
      </p:nvGrpSpPr>
      <p:grpSpPr>
        <a:xfrm>
          <a:off x="0" y="0"/>
          <a:ext cx="0" cy="0"/>
          <a:chOff x="0" y="0"/>
          <a:chExt cx="0" cy="0"/>
        </a:xfrm>
      </p:grpSpPr>
      <p:sp>
        <p:nvSpPr>
          <p:cNvPr id="42" name="Google Shape;42;p12"/>
          <p:cNvSpPr txBox="1"/>
          <p:nvPr>
            <p:ph idx="1" type="body"/>
          </p:nvPr>
        </p:nvSpPr>
        <p:spPr>
          <a:xfrm>
            <a:off x="4712021" y="1589095"/>
            <a:ext cx="4127183"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2"/>
          <p:cNvSpPr txBox="1"/>
          <p:nvPr>
            <p:ph idx="2" type="body"/>
          </p:nvPr>
        </p:nvSpPr>
        <p:spPr>
          <a:xfrm>
            <a:off x="292417" y="1589095"/>
            <a:ext cx="413634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160338" y="92075"/>
            <a:ext cx="7886700" cy="84931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7"/>
          <p:cNvSpPr txBox="1"/>
          <p:nvPr>
            <p:ph idx="1" type="body"/>
          </p:nvPr>
        </p:nvSpPr>
        <p:spPr>
          <a:xfrm>
            <a:off x="234950" y="1389063"/>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p:nvPr/>
        </p:nvSpPr>
        <p:spPr>
          <a:xfrm>
            <a:off x="0" y="1014413"/>
            <a:ext cx="9144000" cy="249237"/>
          </a:xfrm>
          <a:prstGeom prst="rect">
            <a:avLst/>
          </a:prstGeom>
          <a:gradFill>
            <a:gsLst>
              <a:gs pos="0">
                <a:srgbClr val="D8D8D8"/>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3" name="Google Shape;13;p7"/>
          <p:cNvGrpSpPr/>
          <p:nvPr/>
        </p:nvGrpSpPr>
        <p:grpSpPr>
          <a:xfrm>
            <a:off x="-4763" y="944563"/>
            <a:ext cx="9148763" cy="73025"/>
            <a:chOff x="-6350" y="925115"/>
            <a:chExt cx="12198350" cy="73152"/>
          </a:xfrm>
        </p:grpSpPr>
        <p:sp>
          <p:nvSpPr>
            <p:cNvPr id="14" name="Google Shape;14;p7"/>
            <p:cNvSpPr/>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7B7B7B"/>
                </a:solidFill>
                <a:latin typeface="Calibri"/>
                <a:ea typeface="Calibri"/>
                <a:cs typeface="Calibri"/>
                <a:sym typeface="Calibri"/>
              </a:endParaRPr>
            </a:p>
          </p:txBody>
        </p:sp>
        <p:sp>
          <p:nvSpPr>
            <p:cNvPr id="15" name="Google Shape;15;p7"/>
            <p:cNvSpPr/>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7B7B7B"/>
                </a:solidFill>
                <a:latin typeface="Calibri"/>
                <a:ea typeface="Calibri"/>
                <a:cs typeface="Calibri"/>
                <a:sym typeface="Calibri"/>
              </a:endParaRPr>
            </a:p>
          </p:txBody>
        </p:sp>
        <p:sp>
          <p:nvSpPr>
            <p:cNvPr id="16" name="Google Shape;16;p7"/>
            <p:cNvSpPr/>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7"/>
            <p:cNvSpPr/>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7"/>
            <p:cNvSpPr/>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7"/>
            <p:cNvSpPr/>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7"/>
            <p:cNvSpPr/>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7"/>
            <p:cNvSpPr/>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pic>
        <p:nvPicPr>
          <p:cNvPr id="50" name="Google Shape;50;p1"/>
          <p:cNvPicPr preferRelativeResize="0"/>
          <p:nvPr/>
        </p:nvPicPr>
        <p:blipFill rotWithShape="1">
          <a:blip r:embed="rId3">
            <a:alphaModFix/>
          </a:blip>
          <a:srcRect b="0" l="0" r="0" t="0"/>
          <a:stretch/>
        </p:blipFill>
        <p:spPr>
          <a:xfrm>
            <a:off x="5448300" y="5483225"/>
            <a:ext cx="3486150" cy="1154113"/>
          </a:xfrm>
          <a:prstGeom prst="rect">
            <a:avLst/>
          </a:prstGeom>
          <a:noFill/>
          <a:ln>
            <a:noFill/>
          </a:ln>
        </p:spPr>
      </p:pic>
      <p:sp>
        <p:nvSpPr>
          <p:cNvPr id="51" name="Google Shape;51;p1"/>
          <p:cNvSpPr txBox="1"/>
          <p:nvPr/>
        </p:nvSpPr>
        <p:spPr>
          <a:xfrm>
            <a:off x="692150" y="1960563"/>
            <a:ext cx="6076950"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lang="en-US" sz="4400">
                <a:solidFill>
                  <a:srgbClr val="5C6670"/>
                </a:solidFill>
              </a:rPr>
              <a:t>Widgets in 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extLst>
                  <a:ext uri="http://customooxmlschemas.google.com/">
                    <go:slidesCustomData xmlns:go="http://customooxmlschemas.google.com/" textRoundtripDataId="0"/>
                  </a:ext>
                </a:extLst>
              </a:rPr>
              <a:t>Objectives</a:t>
            </a:r>
            <a:endParaRPr/>
          </a:p>
        </p:txBody>
      </p:sp>
      <p:sp>
        <p:nvSpPr>
          <p:cNvPr id="58" name="Google Shape;58;p2"/>
          <p:cNvSpPr txBox="1"/>
          <p:nvPr/>
        </p:nvSpPr>
        <p:spPr>
          <a:xfrm>
            <a:off x="1019437" y="2572613"/>
            <a:ext cx="3762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7F7F7F"/>
                </a:solidFill>
              </a:rPr>
              <a:t>Discuss widgets</a:t>
            </a:r>
            <a:endParaRPr/>
          </a:p>
        </p:txBody>
      </p:sp>
      <p:sp>
        <p:nvSpPr>
          <p:cNvPr id="59" name="Google Shape;59;p2"/>
          <p:cNvSpPr/>
          <p:nvPr/>
        </p:nvSpPr>
        <p:spPr>
          <a:xfrm>
            <a:off x="1091488" y="1987112"/>
            <a:ext cx="34206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C6670"/>
              </a:buClr>
              <a:buSzPts val="2400"/>
              <a:buFont typeface="Arial"/>
              <a:buNone/>
            </a:pPr>
            <a:r>
              <a:rPr b="1" lang="en-US" sz="2400">
                <a:solidFill>
                  <a:srgbClr val="5C6670"/>
                </a:solidFill>
              </a:rPr>
              <a:t>Widgets</a:t>
            </a:r>
            <a:endParaRPr/>
          </a:p>
        </p:txBody>
      </p:sp>
      <p:sp>
        <p:nvSpPr>
          <p:cNvPr id="60" name="Google Shape;60;p2"/>
          <p:cNvSpPr/>
          <p:nvPr/>
        </p:nvSpPr>
        <p:spPr>
          <a:xfrm>
            <a:off x="5205248" y="1987112"/>
            <a:ext cx="1533525" cy="1533525"/>
          </a:xfrm>
          <a:prstGeom prst="ellipse">
            <a:avLst/>
          </a:prstGeom>
          <a:solidFill>
            <a:srgbClr val="78BE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een circle with magnifying glass in the center.&#10;&#10;" id="61" name="Google Shape;61;p2"/>
          <p:cNvPicPr preferRelativeResize="0"/>
          <p:nvPr/>
        </p:nvPicPr>
        <p:blipFill rotWithShape="1">
          <a:blip r:embed="rId3">
            <a:alphaModFix/>
          </a:blip>
          <a:srcRect b="0" l="0" r="0" t="0"/>
          <a:stretch/>
        </p:blipFill>
        <p:spPr>
          <a:xfrm>
            <a:off x="5500523" y="2291912"/>
            <a:ext cx="900113" cy="9001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idx="1" type="body"/>
          </p:nvPr>
        </p:nvSpPr>
        <p:spPr>
          <a:xfrm>
            <a:off x="179388" y="1935163"/>
            <a:ext cx="3197475" cy="3465512"/>
          </a:xfrm>
          <a:prstGeom prst="rect">
            <a:avLst/>
          </a:prstGeom>
          <a:noFill/>
          <a:ln>
            <a:noFill/>
          </a:ln>
        </p:spPr>
        <p:txBody>
          <a:bodyPr anchorCtr="0" anchor="t" bIns="45700" lIns="91425" spcFirstLastPara="1" rIns="91425" wrap="square" tIns="45700">
            <a:noAutofit/>
          </a:bodyPr>
          <a:lstStyle/>
          <a:p>
            <a:pPr indent="-167640" lvl="0" marL="169863" rtl="0" algn="l">
              <a:lnSpc>
                <a:spcPct val="80000"/>
              </a:lnSpc>
              <a:spcBef>
                <a:spcPts val="0"/>
              </a:spcBef>
              <a:spcAft>
                <a:spcPts val="0"/>
              </a:spcAft>
              <a:buSzPts val="2640"/>
              <a:buChar char="|"/>
            </a:pPr>
            <a:r>
              <a:rPr lang="en-US" sz="2200"/>
              <a:t>What are widgets? </a:t>
            </a:r>
            <a:endParaRPr/>
          </a:p>
          <a:p>
            <a:pPr indent="-169863" lvl="0" marL="169863" rtl="0" algn="l">
              <a:lnSpc>
                <a:spcPct val="80000"/>
              </a:lnSpc>
              <a:spcBef>
                <a:spcPts val="2250"/>
              </a:spcBef>
              <a:spcAft>
                <a:spcPts val="0"/>
              </a:spcAft>
              <a:buSzPts val="2640"/>
              <a:buFont typeface="Arial"/>
              <a:buNone/>
            </a:pPr>
            <a:r>
              <a:t/>
            </a:r>
            <a:endParaRPr sz="2200"/>
          </a:p>
        </p:txBody>
      </p:sp>
      <p:sp>
        <p:nvSpPr>
          <p:cNvPr id="68" name="Google Shape;68;p4"/>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Widgets </a:t>
            </a:r>
            <a:endParaRPr/>
          </a:p>
        </p:txBody>
      </p:sp>
      <p:pic>
        <p:nvPicPr>
          <p:cNvPr descr="# -*- coding: utf-8 -*-&#10;&quot;&quot;&quot;Widgets.ipynb&#10;&#10;Automatically generated by Colaboratory.&#10;&#10;Original file is located at&#10;    https://colab.research.google.com/drive/1H3o8q0bA0u9wOCtmcuoOxZPwD6g2Evnv&#10;&quot;&quot;&quot;&#10;&#10;from ipywidgets import *&#10;&#10;slider = widgets.IntSlider()&#10;display(slider)&#10;&#10;slider.value&#10;&#10;import numpy as np&#10;import matplotlib.pyplot as plt&#10;def myPlot (c):&#10;  x = np.linspace(-5,5,20)&#10;  y = c * x**2  # we are going to have a parabola here.&#10;  plt.plot (x, y, 'r--' ) # let us make a plot using x and y values&#10;  plt.ylabel ('y (x)') # create y label and make It y (x)&#10;  plt.xlabel ('x') # x label and named it x&#10;  plt.ylim([ 0, 80 ])&#10;  plt.xlim ([ -5, 5 ])&#10;&#10;myPlot(8)&#10;&#10;import time&#10;progress = IntProgress ( description = 'Loading: ' )&#10;progress.orientation = 'horizontal'  #we can use vertical as well.&#10;display(progress)&#10;&#10;for i in range (100):&#10;  progress.value = i&#10;  time.sleep (0.1)" id="69" name="Google Shape;69;p4"/>
          <p:cNvPicPr preferRelativeResize="0"/>
          <p:nvPr/>
        </p:nvPicPr>
        <p:blipFill rotWithShape="1">
          <a:blip r:embed="rId3">
            <a:alphaModFix/>
          </a:blip>
          <a:srcRect b="0" l="0" r="0" t="0"/>
          <a:stretch/>
        </p:blipFill>
        <p:spPr>
          <a:xfrm>
            <a:off x="4948919" y="1101965"/>
            <a:ext cx="3795687" cy="5756035"/>
          </a:xfrm>
          <a:prstGeom prst="rect">
            <a:avLst/>
          </a:prstGeom>
          <a:noFill/>
          <a:ln>
            <a:noFill/>
          </a:ln>
        </p:spPr>
      </p:pic>
      <p:pic>
        <p:nvPicPr>
          <p:cNvPr descr="Diagram labeled 'What Are Widgets' with a central circle containing the word 'widgets'. 11 rectangles connected to Widget by directed paths: clockwise from top Button, Checkbutton, Canvas, Entry, Frame, Label, Menu, Menubutton, Message, Lisbox, Radiobutton." id="70" name="Google Shape;70;p4"/>
          <p:cNvPicPr preferRelativeResize="0"/>
          <p:nvPr/>
        </p:nvPicPr>
        <p:blipFill rotWithShape="1">
          <a:blip r:embed="rId4">
            <a:alphaModFix/>
          </a:blip>
          <a:srcRect b="0" l="0" r="0" t="0"/>
          <a:stretch/>
        </p:blipFill>
        <p:spPr>
          <a:xfrm>
            <a:off x="399394" y="2673108"/>
            <a:ext cx="4172606" cy="35936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p:nvPr>
            <p:ph idx="2" type="pic"/>
          </p:nvPr>
        </p:nvSpPr>
        <p:spPr>
          <a:xfrm>
            <a:off x="4095750" y="2273300"/>
            <a:ext cx="4837113" cy="3127375"/>
          </a:xfrm>
          <a:prstGeom prst="rect">
            <a:avLst/>
          </a:prstGeom>
          <a:solidFill>
            <a:srgbClr val="F2F2F2"/>
          </a:solidFill>
          <a:ln>
            <a:noFill/>
          </a:ln>
        </p:spPr>
      </p:sp>
      <p:sp>
        <p:nvSpPr>
          <p:cNvPr id="77" name="Google Shape;77;p5"/>
          <p:cNvSpPr txBox="1"/>
          <p:nvPr>
            <p:ph idx="1" type="body"/>
          </p:nvPr>
        </p:nvSpPr>
        <p:spPr>
          <a:xfrm>
            <a:off x="179388" y="1935163"/>
            <a:ext cx="3697287" cy="3465512"/>
          </a:xfrm>
          <a:prstGeom prst="rect">
            <a:avLst/>
          </a:prstGeom>
          <a:noFill/>
          <a:ln>
            <a:noFill/>
          </a:ln>
        </p:spPr>
        <p:txBody>
          <a:bodyPr anchorCtr="0" anchor="t" bIns="45700" lIns="91425" spcFirstLastPara="1" rIns="91425" wrap="square" tIns="45700">
            <a:noAutofit/>
          </a:bodyPr>
          <a:lstStyle/>
          <a:p>
            <a:pPr indent="-167640" lvl="0" marL="169863" rtl="0" algn="l">
              <a:lnSpc>
                <a:spcPct val="80000"/>
              </a:lnSpc>
              <a:spcBef>
                <a:spcPts val="0"/>
              </a:spcBef>
              <a:spcAft>
                <a:spcPts val="0"/>
              </a:spcAft>
              <a:buSzPts val="2640"/>
              <a:buChar char="|"/>
            </a:pPr>
            <a:r>
              <a:rPr lang="en-US" sz="2200">
                <a:extLst>
                  <a:ext uri="http://customooxmlschemas.google.com/">
                    <go:slidesCustomData xmlns:go="http://customooxmlschemas.google.com/" textRoundtripDataId="1"/>
                  </a:ext>
                </a:extLst>
              </a:rPr>
              <a:t>Demo</a:t>
            </a:r>
            <a:r>
              <a:rPr lang="en-US" sz="2200"/>
              <a:t> </a:t>
            </a:r>
            <a:endParaRPr/>
          </a:p>
        </p:txBody>
      </p:sp>
      <p:sp>
        <p:nvSpPr>
          <p:cNvPr id="78" name="Google Shape;78;p5"/>
          <p:cNvSpPr txBox="1"/>
          <p:nvPr>
            <p:ph idx="3" type="body"/>
          </p:nvPr>
        </p:nvSpPr>
        <p:spPr>
          <a:xfrm>
            <a:off x="4095750" y="5457825"/>
            <a:ext cx="4837113" cy="238125"/>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rgbClr val="8C1D40"/>
              </a:buClr>
              <a:buSzPts val="1050"/>
              <a:buNone/>
            </a:pPr>
            <a:r>
              <a:t/>
            </a:r>
            <a:endParaRPr/>
          </a:p>
        </p:txBody>
      </p:sp>
      <p:sp>
        <p:nvSpPr>
          <p:cNvPr id="79" name="Google Shape;79;p5"/>
          <p:cNvSpPr txBox="1"/>
          <p:nvPr>
            <p:ph idx="4" type="body"/>
          </p:nvPr>
        </p:nvSpPr>
        <p:spPr>
          <a:xfrm>
            <a:off x="4095750" y="1916113"/>
            <a:ext cx="4837113" cy="342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8C1D40"/>
              </a:buClr>
              <a:buSzPts val="1500"/>
              <a:buNone/>
            </a:pPr>
            <a:r>
              <a:t/>
            </a:r>
            <a:endParaRPr/>
          </a:p>
        </p:txBody>
      </p:sp>
      <p:sp>
        <p:nvSpPr>
          <p:cNvPr id="80" name="Google Shape;80;p5"/>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2016-12-13T22:43:21Z</dcterms:created>
  <dc:creator>Ron Carranza</dc:creator>
</cp:coreProperties>
</file>