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50" r:id="rId5"/>
    <p:sldMasterId id="2147483652" r:id="rId6"/>
  </p:sldMasterIdLst>
  <p:notesMasterIdLst>
    <p:notesMasterId r:id="rId7"/>
  </p:notesMasterIdLst>
  <p:sldIdLst>
    <p:sldId id="256" r:id="rId8"/>
    <p:sldId id="257" r:id="rId9"/>
    <p:sldId id="258" r:id="rId10"/>
    <p:sldId id="259" r:id="rId11"/>
    <p:sldId id="260" r:id="rId1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3" roundtripDataSignature="AMtx7mhQuY2aU2JZsWImZ/aD+j8qiWHS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customschemas.google.com/relationships/presentationmetadata" Target="metadata"/><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7" name="Google Shape;57;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 name="Google Shape;58;p1:notes"/>
          <p:cNvSpPr txBox="1"/>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 name="Google Shape;6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22" name="Shape 22"/>
        <p:cNvGrpSpPr/>
        <p:nvPr/>
      </p:nvGrpSpPr>
      <p:grpSpPr>
        <a:xfrm>
          <a:off x="0" y="0"/>
          <a:ext cx="0" cy="0"/>
          <a:chOff x="0" y="0"/>
          <a:chExt cx="0" cy="0"/>
        </a:xfrm>
      </p:grpSpPr>
      <p:sp>
        <p:nvSpPr>
          <p:cNvPr id="23" name="Google Shape;23;p7"/>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p:cSld name="1 Column with Image">
    <p:spTree>
      <p:nvGrpSpPr>
        <p:cNvPr id="37" name="Shape 37"/>
        <p:cNvGrpSpPr/>
        <p:nvPr/>
      </p:nvGrpSpPr>
      <p:grpSpPr>
        <a:xfrm>
          <a:off x="0" y="0"/>
          <a:ext cx="0" cy="0"/>
          <a:chOff x="0" y="0"/>
          <a:chExt cx="0" cy="0"/>
        </a:xfrm>
      </p:grpSpPr>
      <p:sp>
        <p:nvSpPr>
          <p:cNvPr id="38" name="Google Shape;38;p9"/>
          <p:cNvSpPr/>
          <p:nvPr>
            <p:ph idx="2" type="pic"/>
          </p:nvPr>
        </p:nvSpPr>
        <p:spPr>
          <a:xfrm>
            <a:off x="4095754" y="1886864"/>
            <a:ext cx="4835843" cy="4171043"/>
          </a:xfrm>
          <a:prstGeom prst="rect">
            <a:avLst/>
          </a:prstGeom>
          <a:solidFill>
            <a:srgbClr val="F2F2F2"/>
          </a:solidFill>
          <a:ln>
            <a:noFill/>
          </a:ln>
        </p:spPr>
      </p:sp>
      <p:sp>
        <p:nvSpPr>
          <p:cNvPr id="39" name="Google Shape;39;p9"/>
          <p:cNvSpPr txBox="1"/>
          <p:nvPr>
            <p:ph idx="1" type="body"/>
          </p:nvPr>
        </p:nvSpPr>
        <p:spPr>
          <a:xfrm>
            <a:off x="178117" y="1436692"/>
            <a:ext cx="3698558"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algn="l">
              <a:lnSpc>
                <a:spcPct val="100000"/>
              </a:lnSpc>
              <a:spcBef>
                <a:spcPts val="50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3" type="body"/>
          </p:nvPr>
        </p:nvSpPr>
        <p:spPr>
          <a:xfrm>
            <a:off x="4095754" y="6134100"/>
            <a:ext cx="4836319" cy="3175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9"/>
          <p:cNvSpPr txBox="1"/>
          <p:nvPr>
            <p:ph idx="4" type="body"/>
          </p:nvPr>
        </p:nvSpPr>
        <p:spPr>
          <a:xfrm>
            <a:off x="4095751" y="1411511"/>
            <a:ext cx="4836320"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54" name="Shape 5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nvSpPr>
        <p:spPr>
          <a:xfrm>
            <a:off x="0" y="1014412"/>
            <a:ext cx="9144000" cy="249237"/>
          </a:xfrm>
          <a:prstGeom prst="rect">
            <a:avLst/>
          </a:prstGeom>
          <a:gradFill>
            <a:gsLst>
              <a:gs pos="0">
                <a:srgbClr val="D9D9D9"/>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1" name="Google Shape;11;p6"/>
          <p:cNvGrpSpPr/>
          <p:nvPr/>
        </p:nvGrpSpPr>
        <p:grpSpPr>
          <a:xfrm>
            <a:off x="-4762" y="944562"/>
            <a:ext cx="9148762" cy="73025"/>
            <a:chOff x="-6350" y="925115"/>
            <a:chExt cx="12198350" cy="73152"/>
          </a:xfrm>
        </p:grpSpPr>
        <p:sp>
          <p:nvSpPr>
            <p:cNvPr id="12" name="Google Shape;12;p6"/>
            <p:cNvSpPr txBox="1"/>
            <p:nvPr/>
          </p:nvSpPr>
          <p:spPr>
            <a:xfrm>
              <a:off x="1" y="925115"/>
              <a:ext cx="12191999" cy="73152"/>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6"/>
            <p:cNvSpPr txBox="1"/>
            <p:nvPr/>
          </p:nvSpPr>
          <p:spPr>
            <a:xfrm>
              <a:off x="-6350" y="925115"/>
              <a:ext cx="899584"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6"/>
            <p:cNvSpPr txBox="1"/>
            <p:nvPr/>
          </p:nvSpPr>
          <p:spPr>
            <a:xfrm>
              <a:off x="1805518" y="925115"/>
              <a:ext cx="971549"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6"/>
            <p:cNvSpPr txBox="1"/>
            <p:nvPr/>
          </p:nvSpPr>
          <p:spPr>
            <a:xfrm>
              <a:off x="3687234" y="925115"/>
              <a:ext cx="971551"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6"/>
            <p:cNvSpPr txBox="1"/>
            <p:nvPr/>
          </p:nvSpPr>
          <p:spPr>
            <a:xfrm>
              <a:off x="5571067" y="925115"/>
              <a:ext cx="973667"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6"/>
            <p:cNvSpPr txBox="1"/>
            <p:nvPr/>
          </p:nvSpPr>
          <p:spPr>
            <a:xfrm>
              <a:off x="7452784" y="925115"/>
              <a:ext cx="973667"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6"/>
            <p:cNvSpPr txBox="1"/>
            <p:nvPr/>
          </p:nvSpPr>
          <p:spPr>
            <a:xfrm>
              <a:off x="9338733" y="925115"/>
              <a:ext cx="971551"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6"/>
            <p:cNvSpPr txBox="1"/>
            <p:nvPr/>
          </p:nvSpPr>
          <p:spPr>
            <a:xfrm>
              <a:off x="11220451" y="925115"/>
              <a:ext cx="971549"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0" name="Google Shape;20;p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21" name="Google Shape;21;p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8"/>
          <p:cNvSpPr txBox="1"/>
          <p:nvPr/>
        </p:nvSpPr>
        <p:spPr>
          <a:xfrm>
            <a:off x="0" y="1014412"/>
            <a:ext cx="9144000" cy="249237"/>
          </a:xfrm>
          <a:prstGeom prst="rect">
            <a:avLst/>
          </a:prstGeom>
          <a:gradFill>
            <a:gsLst>
              <a:gs pos="0">
                <a:srgbClr val="D9D9D9"/>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6" name="Google Shape;26;p8"/>
          <p:cNvGrpSpPr/>
          <p:nvPr/>
        </p:nvGrpSpPr>
        <p:grpSpPr>
          <a:xfrm>
            <a:off x="-4762" y="944562"/>
            <a:ext cx="9148762" cy="73025"/>
            <a:chOff x="-6350" y="925115"/>
            <a:chExt cx="12198350" cy="73152"/>
          </a:xfrm>
        </p:grpSpPr>
        <p:sp>
          <p:nvSpPr>
            <p:cNvPr id="27" name="Google Shape;27;p8"/>
            <p:cNvSpPr txBox="1"/>
            <p:nvPr/>
          </p:nvSpPr>
          <p:spPr>
            <a:xfrm>
              <a:off x="1" y="925115"/>
              <a:ext cx="12191999" cy="73152"/>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 name="Google Shape;28;p8"/>
            <p:cNvSpPr txBox="1"/>
            <p:nvPr/>
          </p:nvSpPr>
          <p:spPr>
            <a:xfrm>
              <a:off x="-6350" y="925115"/>
              <a:ext cx="899584"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 name="Google Shape;29;p8"/>
            <p:cNvSpPr txBox="1"/>
            <p:nvPr/>
          </p:nvSpPr>
          <p:spPr>
            <a:xfrm>
              <a:off x="1805518" y="925115"/>
              <a:ext cx="971549"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p8"/>
            <p:cNvSpPr txBox="1"/>
            <p:nvPr/>
          </p:nvSpPr>
          <p:spPr>
            <a:xfrm>
              <a:off x="3687234" y="925115"/>
              <a:ext cx="971551"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8"/>
            <p:cNvSpPr txBox="1"/>
            <p:nvPr/>
          </p:nvSpPr>
          <p:spPr>
            <a:xfrm>
              <a:off x="5571067" y="925115"/>
              <a:ext cx="973667"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p8"/>
            <p:cNvSpPr txBox="1"/>
            <p:nvPr/>
          </p:nvSpPr>
          <p:spPr>
            <a:xfrm>
              <a:off x="7452784" y="925115"/>
              <a:ext cx="973667"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 name="Google Shape;33;p8"/>
            <p:cNvSpPr txBox="1"/>
            <p:nvPr/>
          </p:nvSpPr>
          <p:spPr>
            <a:xfrm>
              <a:off x="9338733" y="925115"/>
              <a:ext cx="971551"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 name="Google Shape;34;p8"/>
            <p:cNvSpPr txBox="1"/>
            <p:nvPr/>
          </p:nvSpPr>
          <p:spPr>
            <a:xfrm>
              <a:off x="11220451" y="925115"/>
              <a:ext cx="971549"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5" name="Google Shape;35;p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36" name="Google Shape;36;p8"/>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sp>
        <p:nvSpPr>
          <p:cNvPr id="44" name="Google Shape;44;p10"/>
          <p:cNvSpPr txBox="1"/>
          <p:nvPr/>
        </p:nvSpPr>
        <p:spPr>
          <a:xfrm>
            <a:off x="0" y="1725612"/>
            <a:ext cx="9144000" cy="34067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p10"/>
          <p:cNvSpPr txBox="1"/>
          <p:nvPr/>
        </p:nvSpPr>
        <p:spPr>
          <a:xfrm>
            <a:off x="1384300" y="1651000"/>
            <a:ext cx="6376987" cy="73025"/>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 name="Google Shape;46;p10"/>
          <p:cNvSpPr txBox="1"/>
          <p:nvPr/>
        </p:nvSpPr>
        <p:spPr>
          <a:xfrm>
            <a:off x="1384300" y="1651000"/>
            <a:ext cx="728662" cy="73025"/>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 name="Google Shape;47;p10"/>
          <p:cNvSpPr txBox="1"/>
          <p:nvPr/>
        </p:nvSpPr>
        <p:spPr>
          <a:xfrm>
            <a:off x="2795587"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 name="Google Shape;48;p10"/>
          <p:cNvSpPr txBox="1"/>
          <p:nvPr/>
        </p:nvSpPr>
        <p:spPr>
          <a:xfrm>
            <a:off x="4208462"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10"/>
          <p:cNvSpPr txBox="1"/>
          <p:nvPr/>
        </p:nvSpPr>
        <p:spPr>
          <a:xfrm>
            <a:off x="5619750"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p10"/>
          <p:cNvSpPr txBox="1"/>
          <p:nvPr/>
        </p:nvSpPr>
        <p:spPr>
          <a:xfrm>
            <a:off x="7032625"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 name="Google Shape;51;p10"/>
          <p:cNvSpPr txBox="1"/>
          <p:nvPr/>
        </p:nvSpPr>
        <p:spPr>
          <a:xfrm>
            <a:off x="600075" y="1724025"/>
            <a:ext cx="7858125" cy="1408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C6670"/>
              </a:buClr>
              <a:buSzPts val="4900"/>
              <a:buFont typeface="Arial"/>
              <a:buNone/>
            </a:pPr>
            <a:r>
              <a:rPr b="1" i="0" lang="en-US" sz="4900" u="none" cap="none" strike="noStrike">
                <a:solidFill>
                  <a:srgbClr val="5C6670"/>
                </a:solidFill>
                <a:latin typeface="Arial"/>
                <a:ea typeface="Arial"/>
                <a:cs typeface="Arial"/>
                <a:sym typeface="Arial"/>
              </a:rPr>
              <a:t>Module</a:t>
            </a:r>
            <a:endParaRPr b="1" i="0" sz="1800" u="none" cap="none" strike="noStrike">
              <a:solidFill>
                <a:srgbClr val="5C6670"/>
              </a:solidFill>
              <a:latin typeface="Arial"/>
              <a:ea typeface="Arial"/>
              <a:cs typeface="Arial"/>
              <a:sym typeface="Arial"/>
            </a:endParaRPr>
          </a:p>
          <a:p>
            <a:pPr indent="0" lvl="0" marL="0" marR="0" rtl="0" algn="l">
              <a:lnSpc>
                <a:spcPct val="100000"/>
              </a:lnSpc>
              <a:spcBef>
                <a:spcPts val="0"/>
              </a:spcBef>
              <a:spcAft>
                <a:spcPts val="0"/>
              </a:spcAft>
              <a:buClr>
                <a:srgbClr val="00A2E0"/>
              </a:buClr>
              <a:buSzPts val="3600"/>
              <a:buFont typeface="Arial"/>
              <a:buNone/>
            </a:pPr>
            <a:r>
              <a:rPr b="0" i="0" lang="en-US" sz="3600" u="none" cap="none" strike="noStrike">
                <a:solidFill>
                  <a:srgbClr val="00A2E0"/>
                </a:solidFill>
                <a:latin typeface="Arial"/>
                <a:ea typeface="Arial"/>
                <a:cs typeface="Arial"/>
                <a:sym typeface="Arial"/>
              </a:rPr>
              <a:t>Title</a:t>
            </a:r>
            <a:endParaRPr b="0" i="0" sz="1400" u="none" cap="none" strike="noStrike">
              <a:solidFill>
                <a:srgbClr val="000000"/>
              </a:solidFill>
              <a:latin typeface="Arial"/>
              <a:ea typeface="Arial"/>
              <a:cs typeface="Arial"/>
              <a:sym typeface="Arial"/>
            </a:endParaRPr>
          </a:p>
        </p:txBody>
      </p:sp>
      <p:sp>
        <p:nvSpPr>
          <p:cNvPr id="52" name="Google Shape;52;p1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53" name="Google Shape;53;p1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title"/>
          </p:nvPr>
        </p:nvSpPr>
        <p:spPr>
          <a:xfrm>
            <a:off x="455175" y="1259325"/>
            <a:ext cx="7873500" cy="781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sz="4800"/>
              <a:t>Select Topics in Python</a:t>
            </a:r>
            <a:endParaRPr sz="4800"/>
          </a:p>
        </p:txBody>
      </p:sp>
      <p:sp>
        <p:nvSpPr>
          <p:cNvPr id="61" name="Google Shape;61;p1"/>
          <p:cNvSpPr txBox="1"/>
          <p:nvPr>
            <p:ph type="title"/>
          </p:nvPr>
        </p:nvSpPr>
        <p:spPr>
          <a:xfrm>
            <a:off x="455175" y="1927725"/>
            <a:ext cx="81162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b="0" lang="en-US">
                <a:solidFill>
                  <a:srgbClr val="00A2E0"/>
                </a:solidFill>
              </a:rPr>
              <a:t>Arithmetic Expressions</a:t>
            </a:r>
            <a:endParaRPr b="0">
              <a:solidFill>
                <a:srgbClr val="00A2E0"/>
              </a:solidFill>
            </a:endParaRPr>
          </a:p>
        </p:txBody>
      </p:sp>
      <p:pic>
        <p:nvPicPr>
          <p:cNvPr descr="ASU logo. Ira A. Fulton Schools of Engineering, Arizona State University." id="62" name="Google Shape;62;p1"/>
          <p:cNvPicPr preferRelativeResize="0"/>
          <p:nvPr/>
        </p:nvPicPr>
        <p:blipFill rotWithShape="1">
          <a:blip r:embed="rId3">
            <a:alphaModFix/>
          </a:blip>
          <a:srcRect b="0" l="0" r="0" t="0"/>
          <a:stretch/>
        </p:blipFill>
        <p:spPr>
          <a:xfrm>
            <a:off x="5448300" y="5483225"/>
            <a:ext cx="3486150" cy="1154112"/>
          </a:xfrm>
          <a:prstGeom prst="rect">
            <a:avLst/>
          </a:prstGeom>
          <a:noFill/>
          <a:ln>
            <a:noFill/>
          </a:ln>
        </p:spPr>
      </p:pic>
      <p:sp>
        <p:nvSpPr>
          <p:cNvPr id="63" name="Google Shape;63;p1"/>
          <p:cNvSpPr txBox="1"/>
          <p:nvPr>
            <p:ph idx="4294967295" type="body"/>
          </p:nvPr>
        </p:nvSpPr>
        <p:spPr>
          <a:xfrm>
            <a:off x="702575" y="5846675"/>
            <a:ext cx="2865000" cy="427200"/>
          </a:xfrm>
          <a:prstGeom prst="rect">
            <a:avLst/>
          </a:prstGeom>
          <a:solidFill>
            <a:srgbClr val="F2F2F2"/>
          </a:solid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rPr lang="en-US" sz="2000">
                <a:latin typeface="Arial"/>
                <a:ea typeface="Arial"/>
                <a:cs typeface="Arial"/>
                <a:sym typeface="Arial"/>
              </a:rPr>
              <a:t>Adwith Malpe</a:t>
            </a:r>
            <a:endParaRPr sz="20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idx="1" type="body"/>
          </p:nvPr>
        </p:nvSpPr>
        <p:spPr>
          <a:xfrm>
            <a:off x="935464" y="1696250"/>
            <a:ext cx="7143000" cy="3465600"/>
          </a:xfrm>
          <a:prstGeom prst="rect">
            <a:avLst/>
          </a:prstGeom>
          <a:noFill/>
          <a:ln>
            <a:noFill/>
          </a:ln>
        </p:spPr>
        <p:txBody>
          <a:bodyPr anchorCtr="0" anchor="t" bIns="45700" lIns="91425" spcFirstLastPara="1" rIns="91425" wrap="square" tIns="45700">
            <a:noAutofit/>
          </a:bodyPr>
          <a:lstStyle/>
          <a:p>
            <a:pPr indent="-193040" lvl="0" marL="169862" rtl="0" algn="l">
              <a:lnSpc>
                <a:spcPct val="80000"/>
              </a:lnSpc>
              <a:spcBef>
                <a:spcPts val="0"/>
              </a:spcBef>
              <a:spcAft>
                <a:spcPts val="0"/>
              </a:spcAft>
              <a:buClr>
                <a:srgbClr val="00A2E0"/>
              </a:buClr>
              <a:buSzPts val="3040"/>
              <a:buFont typeface="Arial"/>
              <a:buChar char="|"/>
            </a:pPr>
            <a:r>
              <a:rPr lang="en-US" sz="2600"/>
              <a:t>Objectives</a:t>
            </a:r>
            <a:endParaRPr sz="3200"/>
          </a:p>
          <a:p>
            <a:pPr indent="-217487" lvl="1" marL="547687" rtl="0" algn="l">
              <a:lnSpc>
                <a:spcPct val="80000"/>
              </a:lnSpc>
              <a:spcBef>
                <a:spcPts val="900"/>
              </a:spcBef>
              <a:spcAft>
                <a:spcPts val="0"/>
              </a:spcAft>
              <a:buClr>
                <a:srgbClr val="5C6670"/>
              </a:buClr>
              <a:buSzPts val="1800"/>
              <a:buFont typeface="Courier New"/>
              <a:buChar char="-"/>
            </a:pPr>
            <a:r>
              <a:rPr lang="en-US" sz="1800"/>
              <a:t>What are Arithmetic Expressions?</a:t>
            </a:r>
            <a:endParaRPr sz="1800"/>
          </a:p>
          <a:p>
            <a:pPr indent="-217487" lvl="1" marL="547687" rtl="0" algn="l">
              <a:lnSpc>
                <a:spcPct val="80000"/>
              </a:lnSpc>
              <a:spcBef>
                <a:spcPts val="900"/>
              </a:spcBef>
              <a:spcAft>
                <a:spcPts val="0"/>
              </a:spcAft>
              <a:buClr>
                <a:srgbClr val="5C6670"/>
              </a:buClr>
              <a:buSzPts val="1800"/>
              <a:buFont typeface="Courier New"/>
              <a:buChar char="-"/>
            </a:pPr>
            <a:r>
              <a:rPr lang="en-US" sz="1800"/>
              <a:t>Order of Operations</a:t>
            </a:r>
            <a:endParaRPr sz="1800"/>
          </a:p>
          <a:p>
            <a:pPr indent="-217487" lvl="1" marL="547687" rtl="0" algn="l">
              <a:lnSpc>
                <a:spcPct val="80000"/>
              </a:lnSpc>
              <a:spcBef>
                <a:spcPts val="900"/>
              </a:spcBef>
              <a:spcAft>
                <a:spcPts val="0"/>
              </a:spcAft>
              <a:buClr>
                <a:srgbClr val="5C6670"/>
              </a:buClr>
              <a:buSzPts val="1800"/>
              <a:buFont typeface="Courier New"/>
              <a:buChar char="-"/>
            </a:pPr>
            <a:r>
              <a:rPr lang="en-US" sz="1800"/>
              <a:t>Demo</a:t>
            </a:r>
            <a:endParaRPr sz="1800"/>
          </a:p>
          <a:p>
            <a:pPr indent="-49520" lvl="0" marL="171442" rtl="0" algn="l">
              <a:lnSpc>
                <a:spcPct val="100000"/>
              </a:lnSpc>
              <a:spcBef>
                <a:spcPts val="2200"/>
              </a:spcBef>
              <a:spcAft>
                <a:spcPts val="0"/>
              </a:spcAft>
              <a:buClr>
                <a:srgbClr val="00A2E0"/>
              </a:buClr>
              <a:buSzPts val="1920"/>
              <a:buFont typeface="Arial"/>
              <a:buNone/>
            </a:pPr>
            <a:r>
              <a:t/>
            </a:r>
            <a:endParaRPr b="0" i="0" sz="1600" u="none">
              <a:solidFill>
                <a:srgbClr val="262626"/>
              </a:solidFill>
              <a:latin typeface="Arial"/>
              <a:ea typeface="Arial"/>
              <a:cs typeface="Arial"/>
              <a:sym typeface="Arial"/>
            </a:endParaRPr>
          </a:p>
        </p:txBody>
      </p:sp>
      <p:sp>
        <p:nvSpPr>
          <p:cNvPr id="69" name="Google Shape;69;p2"/>
          <p:cNvSpPr txBox="1"/>
          <p:nvPr>
            <p:ph type="title"/>
          </p:nvPr>
        </p:nvSpPr>
        <p:spPr>
          <a:xfrm>
            <a:off x="219075"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Objectives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idx="1" type="body"/>
          </p:nvPr>
        </p:nvSpPr>
        <p:spPr>
          <a:xfrm>
            <a:off x="935464" y="1696250"/>
            <a:ext cx="7143000" cy="3465600"/>
          </a:xfrm>
          <a:prstGeom prst="rect">
            <a:avLst/>
          </a:prstGeom>
          <a:noFill/>
          <a:ln>
            <a:noFill/>
          </a:ln>
        </p:spPr>
        <p:txBody>
          <a:bodyPr anchorCtr="0" anchor="t" bIns="45700" lIns="91425" spcFirstLastPara="1" rIns="91425" wrap="square" tIns="45700">
            <a:noAutofit/>
          </a:bodyPr>
          <a:lstStyle/>
          <a:p>
            <a:pPr indent="-193040" lvl="0" marL="169862" rtl="0" algn="l">
              <a:lnSpc>
                <a:spcPct val="80000"/>
              </a:lnSpc>
              <a:spcBef>
                <a:spcPts val="0"/>
              </a:spcBef>
              <a:spcAft>
                <a:spcPts val="0"/>
              </a:spcAft>
              <a:buClr>
                <a:srgbClr val="00A2E0"/>
              </a:buClr>
              <a:buSzPts val="3040"/>
              <a:buFont typeface="Arial"/>
              <a:buChar char="|"/>
            </a:pPr>
            <a:r>
              <a:rPr lang="en-US" sz="2600"/>
              <a:t>What are Arithmetic Expressions?</a:t>
            </a:r>
            <a:endParaRPr sz="3200"/>
          </a:p>
          <a:p>
            <a:pPr indent="-217487" lvl="1" marL="547687" rtl="0" algn="l">
              <a:lnSpc>
                <a:spcPct val="80000"/>
              </a:lnSpc>
              <a:spcBef>
                <a:spcPts val="900"/>
              </a:spcBef>
              <a:spcAft>
                <a:spcPts val="0"/>
              </a:spcAft>
              <a:buClr>
                <a:srgbClr val="5C6670"/>
              </a:buClr>
              <a:buSzPts val="1800"/>
              <a:buFont typeface="Courier New"/>
              <a:buChar char="-"/>
            </a:pPr>
            <a:r>
              <a:rPr lang="en-US" sz="1800"/>
              <a:t>A branch of mathematics that involves the study of numbers and the operations of numbers</a:t>
            </a:r>
            <a:endParaRPr sz="1800"/>
          </a:p>
          <a:p>
            <a:pPr indent="-217487" lvl="1" marL="547687" rtl="0" algn="l">
              <a:lnSpc>
                <a:spcPct val="80000"/>
              </a:lnSpc>
              <a:spcBef>
                <a:spcPts val="900"/>
              </a:spcBef>
              <a:spcAft>
                <a:spcPts val="0"/>
              </a:spcAft>
              <a:buClr>
                <a:srgbClr val="5C6670"/>
              </a:buClr>
              <a:buSzPts val="1800"/>
              <a:buFont typeface="Courier New"/>
              <a:buChar char="-"/>
            </a:pPr>
            <a:r>
              <a:rPr lang="en-US" sz="1800"/>
              <a:t>Arithmetic Operators in Python:</a:t>
            </a:r>
            <a:endParaRPr sz="1800"/>
          </a:p>
          <a:p>
            <a:pPr indent="-49520" lvl="0" marL="171442" rtl="0" algn="l">
              <a:lnSpc>
                <a:spcPct val="100000"/>
              </a:lnSpc>
              <a:spcBef>
                <a:spcPts val="2200"/>
              </a:spcBef>
              <a:spcAft>
                <a:spcPts val="0"/>
              </a:spcAft>
              <a:buClr>
                <a:srgbClr val="00A2E0"/>
              </a:buClr>
              <a:buSzPts val="1920"/>
              <a:buFont typeface="Arial"/>
              <a:buNone/>
            </a:pPr>
            <a:r>
              <a:t/>
            </a:r>
            <a:endParaRPr b="0" i="0" sz="1600" u="none">
              <a:solidFill>
                <a:srgbClr val="262626"/>
              </a:solidFill>
              <a:latin typeface="Arial"/>
              <a:ea typeface="Arial"/>
              <a:cs typeface="Arial"/>
              <a:sym typeface="Arial"/>
            </a:endParaRPr>
          </a:p>
        </p:txBody>
      </p:sp>
      <p:sp>
        <p:nvSpPr>
          <p:cNvPr id="75" name="Google Shape;75;p3"/>
          <p:cNvSpPr txBox="1"/>
          <p:nvPr>
            <p:ph type="title"/>
          </p:nvPr>
        </p:nvSpPr>
        <p:spPr>
          <a:xfrm>
            <a:off x="219075"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Arithmetic Expressions</a:t>
            </a:r>
            <a:endParaRPr/>
          </a:p>
        </p:txBody>
      </p:sp>
      <p:pic>
        <p:nvPicPr>
          <p:cNvPr descr="Table of arithmetic operators with 7 rows and 2 columns. The column headings are Operator and Name. The row entries are as follows: Row 1, Operator, plus sign. Name, addition. Row 2, Operator, minus sign. Name, subtraction. Row 3, Operator, asterisk. Name, multiplication. Row 4, Operator, division slash. Name, division. Row 5, Operator, percent sign. Name, modulus. Row 6, Operator, double asterisks. Name, exponentiation. Row 7, Operator, double division slashes. Name, floor division." id="76" name="Google Shape;76;p3"/>
          <p:cNvPicPr preferRelativeResize="0"/>
          <p:nvPr/>
        </p:nvPicPr>
        <p:blipFill rotWithShape="1">
          <a:blip r:embed="rId3">
            <a:alphaModFix/>
          </a:blip>
          <a:srcRect b="0" l="0" r="0" t="0"/>
          <a:stretch/>
        </p:blipFill>
        <p:spPr>
          <a:xfrm>
            <a:off x="2777830" y="3904100"/>
            <a:ext cx="2327076" cy="202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idx="1" type="body"/>
          </p:nvPr>
        </p:nvSpPr>
        <p:spPr>
          <a:xfrm>
            <a:off x="935475" y="1426225"/>
            <a:ext cx="7288200" cy="4840200"/>
          </a:xfrm>
          <a:prstGeom prst="rect">
            <a:avLst/>
          </a:prstGeom>
          <a:noFill/>
          <a:ln>
            <a:noFill/>
          </a:ln>
        </p:spPr>
        <p:txBody>
          <a:bodyPr anchorCtr="0" anchor="t" bIns="45700" lIns="91425" spcFirstLastPara="1" rIns="91425" wrap="square" tIns="45700">
            <a:noAutofit/>
          </a:bodyPr>
          <a:lstStyle/>
          <a:p>
            <a:pPr indent="-193040" lvl="0" marL="169862" rtl="0" algn="l">
              <a:lnSpc>
                <a:spcPct val="80000"/>
              </a:lnSpc>
              <a:spcBef>
                <a:spcPts val="0"/>
              </a:spcBef>
              <a:spcAft>
                <a:spcPts val="0"/>
              </a:spcAft>
              <a:buClr>
                <a:srgbClr val="00A2E0"/>
              </a:buClr>
              <a:buSzPts val="3040"/>
              <a:buFont typeface="Arial"/>
              <a:buChar char="|"/>
            </a:pPr>
            <a:r>
              <a:rPr lang="en-US" sz="2600"/>
              <a:t>Order of Operations</a:t>
            </a:r>
            <a:endParaRPr sz="3200"/>
          </a:p>
          <a:p>
            <a:pPr indent="-217487" lvl="1" marL="547687" rtl="0" algn="l">
              <a:lnSpc>
                <a:spcPct val="80000"/>
              </a:lnSpc>
              <a:spcBef>
                <a:spcPts val="900"/>
              </a:spcBef>
              <a:spcAft>
                <a:spcPts val="0"/>
              </a:spcAft>
              <a:buClr>
                <a:srgbClr val="5C6670"/>
              </a:buClr>
              <a:buSzPts val="1800"/>
              <a:buFont typeface="Courier New"/>
              <a:buChar char="-"/>
            </a:pPr>
            <a:r>
              <a:rPr lang="en-US" sz="1800"/>
              <a:t>Python Operators Precedence Rules:</a:t>
            </a:r>
            <a:endParaRPr sz="1800"/>
          </a:p>
          <a:p>
            <a:pPr indent="-268287" lvl="2" marL="941387" rtl="0" algn="l">
              <a:lnSpc>
                <a:spcPct val="70000"/>
              </a:lnSpc>
              <a:spcBef>
                <a:spcPts val="700"/>
              </a:spcBef>
              <a:spcAft>
                <a:spcPts val="0"/>
              </a:spcAft>
              <a:buClr>
                <a:srgbClr val="5C6670"/>
              </a:buClr>
              <a:buSzPts val="1800"/>
              <a:buFont typeface="Arial"/>
              <a:buChar char="•"/>
            </a:pPr>
            <a:r>
              <a:rPr lang="en-US" sz="1800"/>
              <a:t>P - Parenthesis</a:t>
            </a:r>
            <a:endParaRPr sz="1800"/>
          </a:p>
          <a:p>
            <a:pPr indent="-268287" lvl="2" marL="941387" rtl="0" algn="l">
              <a:lnSpc>
                <a:spcPct val="70000"/>
              </a:lnSpc>
              <a:spcBef>
                <a:spcPts val="700"/>
              </a:spcBef>
              <a:spcAft>
                <a:spcPts val="0"/>
              </a:spcAft>
              <a:buClr>
                <a:srgbClr val="5C6670"/>
              </a:buClr>
              <a:buSzPts val="1800"/>
              <a:buFont typeface="Arial"/>
              <a:buChar char="•"/>
            </a:pPr>
            <a:r>
              <a:rPr lang="en-US" sz="1800"/>
              <a:t>E - Exponentiation</a:t>
            </a:r>
            <a:endParaRPr sz="1800"/>
          </a:p>
          <a:p>
            <a:pPr indent="-268287" lvl="2" marL="941387" rtl="0" algn="l">
              <a:lnSpc>
                <a:spcPct val="70000"/>
              </a:lnSpc>
              <a:spcBef>
                <a:spcPts val="700"/>
              </a:spcBef>
              <a:spcAft>
                <a:spcPts val="0"/>
              </a:spcAft>
              <a:buClr>
                <a:srgbClr val="5C6670"/>
              </a:buClr>
              <a:buSzPts val="1800"/>
              <a:buFont typeface="Arial"/>
              <a:buChar char="•"/>
            </a:pPr>
            <a:r>
              <a:rPr lang="en-US" sz="1800"/>
              <a:t>M - Multiplication</a:t>
            </a:r>
            <a:endParaRPr sz="1800"/>
          </a:p>
          <a:p>
            <a:pPr indent="-268287" lvl="2" marL="941387" rtl="0" algn="l">
              <a:lnSpc>
                <a:spcPct val="70000"/>
              </a:lnSpc>
              <a:spcBef>
                <a:spcPts val="700"/>
              </a:spcBef>
              <a:spcAft>
                <a:spcPts val="0"/>
              </a:spcAft>
              <a:buClr>
                <a:srgbClr val="5C6670"/>
              </a:buClr>
              <a:buSzPts val="1800"/>
              <a:buFont typeface="Arial"/>
              <a:buChar char="•"/>
            </a:pPr>
            <a:r>
              <a:rPr lang="en-US" sz="1800"/>
              <a:t>D - Division</a:t>
            </a:r>
            <a:endParaRPr sz="1800"/>
          </a:p>
          <a:p>
            <a:pPr indent="-268287" lvl="2" marL="941387" rtl="0" algn="l">
              <a:lnSpc>
                <a:spcPct val="70000"/>
              </a:lnSpc>
              <a:spcBef>
                <a:spcPts val="700"/>
              </a:spcBef>
              <a:spcAft>
                <a:spcPts val="0"/>
              </a:spcAft>
              <a:buClr>
                <a:srgbClr val="5C6670"/>
              </a:buClr>
              <a:buSzPts val="1800"/>
              <a:buFont typeface="Arial"/>
              <a:buChar char="•"/>
            </a:pPr>
            <a:r>
              <a:rPr lang="en-US" sz="1800"/>
              <a:t>A - Addition</a:t>
            </a:r>
            <a:endParaRPr sz="1800"/>
          </a:p>
          <a:p>
            <a:pPr indent="-268287" lvl="2" marL="941387" rtl="0" algn="l">
              <a:lnSpc>
                <a:spcPct val="70000"/>
              </a:lnSpc>
              <a:spcBef>
                <a:spcPts val="700"/>
              </a:spcBef>
              <a:spcAft>
                <a:spcPts val="0"/>
              </a:spcAft>
              <a:buClr>
                <a:srgbClr val="5C6670"/>
              </a:buClr>
              <a:buSzPts val="1800"/>
              <a:buFont typeface="Arial"/>
              <a:buChar char="•"/>
            </a:pPr>
            <a:r>
              <a:rPr lang="en-US" sz="1800"/>
              <a:t>S - Subtraction</a:t>
            </a:r>
            <a:endParaRPr sz="3200"/>
          </a:p>
          <a:p>
            <a:pPr indent="0" lvl="0" marL="914400" rtl="0" algn="l">
              <a:lnSpc>
                <a:spcPct val="80000"/>
              </a:lnSpc>
              <a:spcBef>
                <a:spcPts val="900"/>
              </a:spcBef>
              <a:spcAft>
                <a:spcPts val="0"/>
              </a:spcAft>
              <a:buSzPts val="3360"/>
              <a:buNone/>
            </a:pPr>
            <a:r>
              <a:t/>
            </a:r>
            <a:endParaRPr sz="1800"/>
          </a:p>
          <a:p>
            <a:pPr indent="-217487" lvl="1" marL="547687" rtl="0" algn="l">
              <a:lnSpc>
                <a:spcPct val="80000"/>
              </a:lnSpc>
              <a:spcBef>
                <a:spcPts val="900"/>
              </a:spcBef>
              <a:spcAft>
                <a:spcPts val="0"/>
              </a:spcAft>
              <a:buClr>
                <a:srgbClr val="5C6670"/>
              </a:buClr>
              <a:buSzPts val="1800"/>
              <a:buFont typeface="Courier New"/>
              <a:buChar char="-"/>
            </a:pPr>
            <a:r>
              <a:rPr lang="en-US" sz="1800"/>
              <a:t>//, % correlate with M and D, therefore it has the same order of precedence</a:t>
            </a:r>
            <a:endParaRPr sz="1800"/>
          </a:p>
          <a:p>
            <a:pPr indent="0" lvl="0" marL="914400" rtl="0" algn="l">
              <a:lnSpc>
                <a:spcPct val="80000"/>
              </a:lnSpc>
              <a:spcBef>
                <a:spcPts val="900"/>
              </a:spcBef>
              <a:spcAft>
                <a:spcPts val="0"/>
              </a:spcAft>
              <a:buSzPts val="3360"/>
              <a:buNone/>
            </a:pPr>
            <a:r>
              <a:t/>
            </a:r>
            <a:endParaRPr sz="1800"/>
          </a:p>
          <a:p>
            <a:pPr indent="-217487" lvl="1" marL="547687" rtl="0" algn="l">
              <a:lnSpc>
                <a:spcPct val="80000"/>
              </a:lnSpc>
              <a:spcBef>
                <a:spcPts val="900"/>
              </a:spcBef>
              <a:spcAft>
                <a:spcPts val="0"/>
              </a:spcAft>
              <a:buClr>
                <a:srgbClr val="5C6670"/>
              </a:buClr>
              <a:buSzPts val="1800"/>
              <a:buFont typeface="Courier New"/>
              <a:buChar char="-"/>
            </a:pPr>
            <a:r>
              <a:rPr lang="en-US" sz="1800"/>
              <a:t>NOTE: Division will return a float value in python (Python 3). To perform integer decision (getting an integer back as a result), use //</a:t>
            </a:r>
            <a:endParaRPr sz="1800"/>
          </a:p>
          <a:p>
            <a:pPr indent="-49520" lvl="0" marL="171442" rtl="0" algn="l">
              <a:lnSpc>
                <a:spcPct val="100000"/>
              </a:lnSpc>
              <a:spcBef>
                <a:spcPts val="2200"/>
              </a:spcBef>
              <a:spcAft>
                <a:spcPts val="0"/>
              </a:spcAft>
              <a:buClr>
                <a:srgbClr val="00A2E0"/>
              </a:buClr>
              <a:buSzPts val="1920"/>
              <a:buFont typeface="Arial"/>
              <a:buNone/>
            </a:pPr>
            <a:r>
              <a:t/>
            </a:r>
            <a:endParaRPr b="0" i="0" sz="1600" u="none">
              <a:solidFill>
                <a:srgbClr val="262626"/>
              </a:solidFill>
              <a:latin typeface="Arial"/>
              <a:ea typeface="Arial"/>
              <a:cs typeface="Arial"/>
              <a:sym typeface="Arial"/>
            </a:endParaRPr>
          </a:p>
        </p:txBody>
      </p:sp>
      <p:sp>
        <p:nvSpPr>
          <p:cNvPr id="82" name="Google Shape;82;p4"/>
          <p:cNvSpPr txBox="1"/>
          <p:nvPr>
            <p:ph type="title"/>
          </p:nvPr>
        </p:nvSpPr>
        <p:spPr>
          <a:xfrm>
            <a:off x="219075"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Order of Operations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ph idx="1" type="body"/>
          </p:nvPr>
        </p:nvSpPr>
        <p:spPr>
          <a:xfrm>
            <a:off x="935464" y="1696250"/>
            <a:ext cx="7143000" cy="3465600"/>
          </a:xfrm>
          <a:prstGeom prst="rect">
            <a:avLst/>
          </a:prstGeom>
          <a:noFill/>
          <a:ln>
            <a:noFill/>
          </a:ln>
        </p:spPr>
        <p:txBody>
          <a:bodyPr anchorCtr="0" anchor="t" bIns="45700" lIns="91425" spcFirstLastPara="1" rIns="91425" wrap="square" tIns="45700">
            <a:noAutofit/>
          </a:bodyPr>
          <a:lstStyle/>
          <a:p>
            <a:pPr indent="-193040" lvl="0" marL="169862" rtl="0" algn="l">
              <a:lnSpc>
                <a:spcPct val="80000"/>
              </a:lnSpc>
              <a:spcBef>
                <a:spcPts val="0"/>
              </a:spcBef>
              <a:spcAft>
                <a:spcPts val="0"/>
              </a:spcAft>
              <a:buClr>
                <a:srgbClr val="00A2E0"/>
              </a:buClr>
              <a:buSzPts val="3040"/>
              <a:buFont typeface="Arial"/>
              <a:buChar char="|"/>
            </a:pPr>
            <a:r>
              <a:rPr lang="en-US" sz="2600"/>
              <a:t>Demo</a:t>
            </a:r>
            <a:endParaRPr sz="3200"/>
          </a:p>
          <a:p>
            <a:pPr indent="0" lvl="0" marL="0" rtl="0" algn="l">
              <a:lnSpc>
                <a:spcPct val="80000"/>
              </a:lnSpc>
              <a:spcBef>
                <a:spcPts val="900"/>
              </a:spcBef>
              <a:spcAft>
                <a:spcPts val="0"/>
              </a:spcAft>
              <a:buSzPts val="3360"/>
              <a:buNone/>
            </a:pPr>
            <a:r>
              <a:t/>
            </a:r>
            <a:endParaRPr sz="1800"/>
          </a:p>
          <a:p>
            <a:pPr indent="-49520" lvl="0" marL="171442" rtl="0" algn="l">
              <a:lnSpc>
                <a:spcPct val="100000"/>
              </a:lnSpc>
              <a:spcBef>
                <a:spcPts val="2200"/>
              </a:spcBef>
              <a:spcAft>
                <a:spcPts val="0"/>
              </a:spcAft>
              <a:buClr>
                <a:srgbClr val="00A2E0"/>
              </a:buClr>
              <a:buSzPts val="1920"/>
              <a:buFont typeface="Arial"/>
              <a:buNone/>
            </a:pPr>
            <a:r>
              <a:t/>
            </a:r>
            <a:endParaRPr b="0" i="0" sz="1600" u="none">
              <a:solidFill>
                <a:srgbClr val="262626"/>
              </a:solidFill>
              <a:latin typeface="Arial"/>
              <a:ea typeface="Arial"/>
              <a:cs typeface="Arial"/>
              <a:sym typeface="Arial"/>
            </a:endParaRPr>
          </a:p>
        </p:txBody>
      </p:sp>
      <p:sp>
        <p:nvSpPr>
          <p:cNvPr id="88" name="Google Shape;88;p5"/>
          <p:cNvSpPr txBox="1"/>
          <p:nvPr>
            <p:ph type="title"/>
          </p:nvPr>
        </p:nvSpPr>
        <p:spPr>
          <a:xfrm>
            <a:off x="219075"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Demo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