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4"/>
    <p:sldMasterId id="214748365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12" roundtripDataSignature="AMtx7mh1uWsdaHhergET84u8+agofUUYj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2" Type="http://customschemas.google.com/relationships/presentationmetadata" Target="metadata"/><Relationship Id="rId9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2" name="Google Shape;42;p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0" name="Google Shape;50;p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6" name="Google Shape;56;p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2" name="Google Shape;62;p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8" name="Google Shape;68;p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 Column with Image">
  <p:cSld name="1 Column with Imag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/>
          <p:nvPr>
            <p:ph idx="2" type="pic"/>
          </p:nvPr>
        </p:nvSpPr>
        <p:spPr>
          <a:xfrm>
            <a:off x="4095754" y="1886864"/>
            <a:ext cx="4835843" cy="4171043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4" name="Google Shape;24;p7"/>
          <p:cNvSpPr txBox="1"/>
          <p:nvPr>
            <p:ph idx="1" type="body"/>
          </p:nvPr>
        </p:nvSpPr>
        <p:spPr>
          <a:xfrm>
            <a:off x="178117" y="1436692"/>
            <a:ext cx="3698558" cy="46212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41960" lvl="0" marL="4572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A2E0"/>
              </a:buClr>
              <a:buSzPts val="3360"/>
              <a:buFont typeface="Arial"/>
              <a:buChar char="|"/>
              <a:defRPr b="1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195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C6670"/>
              </a:buClr>
              <a:buSzPts val="2100"/>
              <a:buFont typeface="Courier New"/>
              <a:buChar char="-"/>
              <a:defRPr sz="21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rgbClr val="5C6670"/>
              </a:buClr>
              <a:buSzPts val="2000"/>
              <a:buFont typeface="Arial"/>
              <a:buChar char="•"/>
              <a:defRPr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7"/>
          <p:cNvSpPr txBox="1"/>
          <p:nvPr>
            <p:ph idx="3" type="body"/>
          </p:nvPr>
        </p:nvSpPr>
        <p:spPr>
          <a:xfrm>
            <a:off x="4095754" y="6134100"/>
            <a:ext cx="4836319" cy="3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C1D40"/>
              </a:buClr>
              <a:buSzPts val="1050"/>
              <a:buNone/>
              <a:defRPr sz="1050">
                <a:solidFill>
                  <a:srgbClr val="8C1D4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7"/>
          <p:cNvSpPr txBox="1"/>
          <p:nvPr>
            <p:ph idx="4" type="body"/>
          </p:nvPr>
        </p:nvSpPr>
        <p:spPr>
          <a:xfrm>
            <a:off x="4095751" y="1411511"/>
            <a:ext cx="483632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C1D40"/>
              </a:buClr>
              <a:buSzPts val="1500"/>
              <a:buNone/>
              <a:defRPr b="1" sz="1500">
                <a:solidFill>
                  <a:srgbClr val="8C1D4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C6670"/>
              </a:buClr>
              <a:buSzPts val="2400"/>
              <a:buFont typeface="Courier New"/>
              <a:buNone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" name="Google Shape;27;p7"/>
          <p:cNvSpPr txBox="1"/>
          <p:nvPr>
            <p:ph type="title"/>
          </p:nvPr>
        </p:nvSpPr>
        <p:spPr>
          <a:xfrm>
            <a:off x="190500" y="0"/>
            <a:ext cx="8705850" cy="9334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3600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>
  <p:cSld name="1_Title Slide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/>
          <p:nvPr/>
        </p:nvSpPr>
        <p:spPr>
          <a:xfrm>
            <a:off x="0" y="1014412"/>
            <a:ext cx="9144000" cy="249237"/>
          </a:xfrm>
          <a:prstGeom prst="rect">
            <a:avLst/>
          </a:prstGeom>
          <a:gradFill>
            <a:gsLst>
              <a:gs pos="0">
                <a:srgbClr val="D9D9D9"/>
              </a:gs>
              <a:gs pos="100000">
                <a:srgbClr val="FFFFFF">
                  <a:alpha val="0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" name="Google Shape;11;p6"/>
          <p:cNvGrpSpPr/>
          <p:nvPr/>
        </p:nvGrpSpPr>
        <p:grpSpPr>
          <a:xfrm>
            <a:off x="-4762" y="944562"/>
            <a:ext cx="9148762" cy="73025"/>
            <a:chOff x="-6350" y="925115"/>
            <a:chExt cx="12198350" cy="73152"/>
          </a:xfrm>
        </p:grpSpPr>
        <p:sp>
          <p:nvSpPr>
            <p:cNvPr id="12" name="Google Shape;12;p6"/>
            <p:cNvSpPr txBox="1"/>
            <p:nvPr/>
          </p:nvSpPr>
          <p:spPr>
            <a:xfrm>
              <a:off x="1" y="925115"/>
              <a:ext cx="12191999" cy="73152"/>
            </a:xfrm>
            <a:prstGeom prst="rect">
              <a:avLst/>
            </a:prstGeom>
            <a:solidFill>
              <a:srgbClr val="00A2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6"/>
            <p:cNvSpPr txBox="1"/>
            <p:nvPr/>
          </p:nvSpPr>
          <p:spPr>
            <a:xfrm>
              <a:off x="-6350" y="925115"/>
              <a:ext cx="899584" cy="73152"/>
            </a:xfrm>
            <a:prstGeom prst="rect">
              <a:avLst/>
            </a:prstGeom>
            <a:solidFill>
              <a:srgbClr val="FFC62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6"/>
            <p:cNvSpPr txBox="1"/>
            <p:nvPr/>
          </p:nvSpPr>
          <p:spPr>
            <a:xfrm>
              <a:off x="1805518" y="925115"/>
              <a:ext cx="971549" cy="73152"/>
            </a:xfrm>
            <a:prstGeom prst="rect">
              <a:avLst/>
            </a:prstGeom>
            <a:solidFill>
              <a:srgbClr val="FF7F3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6"/>
            <p:cNvSpPr txBox="1"/>
            <p:nvPr/>
          </p:nvSpPr>
          <p:spPr>
            <a:xfrm>
              <a:off x="3687234" y="925115"/>
              <a:ext cx="971551" cy="73152"/>
            </a:xfrm>
            <a:prstGeom prst="rect">
              <a:avLst/>
            </a:prstGeom>
            <a:solidFill>
              <a:srgbClr val="FFC62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6"/>
            <p:cNvSpPr txBox="1"/>
            <p:nvPr/>
          </p:nvSpPr>
          <p:spPr>
            <a:xfrm>
              <a:off x="5571067" y="925115"/>
              <a:ext cx="973667" cy="73152"/>
            </a:xfrm>
            <a:prstGeom prst="rect">
              <a:avLst/>
            </a:prstGeom>
            <a:solidFill>
              <a:srgbClr val="FF7F3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6"/>
            <p:cNvSpPr txBox="1"/>
            <p:nvPr/>
          </p:nvSpPr>
          <p:spPr>
            <a:xfrm>
              <a:off x="7452784" y="925115"/>
              <a:ext cx="973667" cy="73152"/>
            </a:xfrm>
            <a:prstGeom prst="rect">
              <a:avLst/>
            </a:prstGeom>
            <a:solidFill>
              <a:srgbClr val="FFC62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6"/>
            <p:cNvSpPr txBox="1"/>
            <p:nvPr/>
          </p:nvSpPr>
          <p:spPr>
            <a:xfrm>
              <a:off x="9338733" y="925115"/>
              <a:ext cx="971551" cy="73152"/>
            </a:xfrm>
            <a:prstGeom prst="rect">
              <a:avLst/>
            </a:prstGeom>
            <a:solidFill>
              <a:srgbClr val="FF7F3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6"/>
            <p:cNvSpPr txBox="1"/>
            <p:nvPr/>
          </p:nvSpPr>
          <p:spPr>
            <a:xfrm>
              <a:off x="11220451" y="925115"/>
              <a:ext cx="971549" cy="73152"/>
            </a:xfrm>
            <a:prstGeom prst="rect">
              <a:avLst/>
            </a:prstGeom>
            <a:solidFill>
              <a:srgbClr val="FFC62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" name="Google Shape;20;p6"/>
          <p:cNvSpPr txBox="1"/>
          <p:nvPr>
            <p:ph type="title"/>
          </p:nvPr>
        </p:nvSpPr>
        <p:spPr>
          <a:xfrm>
            <a:off x="628650" y="365125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6"/>
          <p:cNvSpPr txBox="1"/>
          <p:nvPr>
            <p:ph idx="1" type="body"/>
          </p:nvPr>
        </p:nvSpPr>
        <p:spPr>
          <a:xfrm>
            <a:off x="628650" y="1825625"/>
            <a:ext cx="78867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8"/>
          <p:cNvSpPr txBox="1"/>
          <p:nvPr/>
        </p:nvSpPr>
        <p:spPr>
          <a:xfrm>
            <a:off x="0" y="1725612"/>
            <a:ext cx="9144000" cy="34067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30;p8"/>
          <p:cNvSpPr txBox="1"/>
          <p:nvPr/>
        </p:nvSpPr>
        <p:spPr>
          <a:xfrm>
            <a:off x="1384300" y="1651000"/>
            <a:ext cx="6376987" cy="73025"/>
          </a:xfrm>
          <a:prstGeom prst="rect">
            <a:avLst/>
          </a:prstGeom>
          <a:solidFill>
            <a:srgbClr val="00A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31;p8"/>
          <p:cNvSpPr txBox="1"/>
          <p:nvPr/>
        </p:nvSpPr>
        <p:spPr>
          <a:xfrm>
            <a:off x="1384300" y="1651000"/>
            <a:ext cx="728662" cy="73025"/>
          </a:xfrm>
          <a:prstGeom prst="rect">
            <a:avLst/>
          </a:prstGeom>
          <a:solidFill>
            <a:srgbClr val="FFC62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p8"/>
          <p:cNvSpPr txBox="1"/>
          <p:nvPr/>
        </p:nvSpPr>
        <p:spPr>
          <a:xfrm>
            <a:off x="2795587" y="1651000"/>
            <a:ext cx="728662" cy="74612"/>
          </a:xfrm>
          <a:prstGeom prst="rect">
            <a:avLst/>
          </a:prstGeom>
          <a:solidFill>
            <a:srgbClr val="FF7F3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8"/>
          <p:cNvSpPr txBox="1"/>
          <p:nvPr/>
        </p:nvSpPr>
        <p:spPr>
          <a:xfrm>
            <a:off x="4208462" y="1651000"/>
            <a:ext cx="728662" cy="74612"/>
          </a:xfrm>
          <a:prstGeom prst="rect">
            <a:avLst/>
          </a:prstGeom>
          <a:solidFill>
            <a:srgbClr val="FFC62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8"/>
          <p:cNvSpPr txBox="1"/>
          <p:nvPr/>
        </p:nvSpPr>
        <p:spPr>
          <a:xfrm>
            <a:off x="5619750" y="1651000"/>
            <a:ext cx="728662" cy="74612"/>
          </a:xfrm>
          <a:prstGeom prst="rect">
            <a:avLst/>
          </a:prstGeom>
          <a:solidFill>
            <a:srgbClr val="FF7F3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35;p8"/>
          <p:cNvSpPr txBox="1"/>
          <p:nvPr/>
        </p:nvSpPr>
        <p:spPr>
          <a:xfrm>
            <a:off x="7032625" y="1651000"/>
            <a:ext cx="728662" cy="74612"/>
          </a:xfrm>
          <a:prstGeom prst="rect">
            <a:avLst/>
          </a:prstGeom>
          <a:solidFill>
            <a:srgbClr val="FFC62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" name="Google Shape;36;p8"/>
          <p:cNvSpPr txBox="1"/>
          <p:nvPr/>
        </p:nvSpPr>
        <p:spPr>
          <a:xfrm>
            <a:off x="600075" y="1724025"/>
            <a:ext cx="7858125" cy="1408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C6670"/>
              </a:buClr>
              <a:buSzPts val="4900"/>
              <a:buFont typeface="Arial"/>
              <a:buNone/>
            </a:pPr>
            <a:r>
              <a:rPr b="1" i="0" lang="en-US" sz="4900" u="none" cap="none" strike="noStrike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rPr>
              <a:t>Module</a:t>
            </a:r>
            <a:endParaRPr b="1" i="0" sz="1800" u="none" cap="none" strike="noStrike">
              <a:solidFill>
                <a:srgbClr val="5C667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2E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00A2E0"/>
                </a:solidFill>
                <a:latin typeface="Arial"/>
                <a:ea typeface="Arial"/>
                <a:cs typeface="Arial"/>
                <a:sym typeface="Arial"/>
              </a:rPr>
              <a:t>Title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8"/>
          <p:cNvSpPr txBox="1"/>
          <p:nvPr>
            <p:ph type="title"/>
          </p:nvPr>
        </p:nvSpPr>
        <p:spPr>
          <a:xfrm>
            <a:off x="628650" y="365125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" type="body"/>
          </p:nvPr>
        </p:nvSpPr>
        <p:spPr>
          <a:xfrm>
            <a:off x="628650" y="1825625"/>
            <a:ext cx="78867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"/>
          <p:cNvSpPr txBox="1"/>
          <p:nvPr/>
        </p:nvSpPr>
        <p:spPr>
          <a:xfrm>
            <a:off x="596350" y="1207625"/>
            <a:ext cx="83286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en-US" sz="4800" u="none" cap="none" strike="noStrike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rPr>
              <a:t>Select Topics in Python</a:t>
            </a:r>
            <a:endParaRPr b="1" i="0" sz="4800" u="none" cap="none" strike="noStrike">
              <a:solidFill>
                <a:srgbClr val="5C667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1"/>
          <p:cNvSpPr txBox="1"/>
          <p:nvPr/>
        </p:nvSpPr>
        <p:spPr>
          <a:xfrm>
            <a:off x="596350" y="1896725"/>
            <a:ext cx="83286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00A2E0"/>
                </a:solidFill>
                <a:latin typeface="Arial"/>
                <a:ea typeface="Arial"/>
                <a:cs typeface="Arial"/>
                <a:sym typeface="Arial"/>
              </a:rPr>
              <a:t>Functions</a:t>
            </a:r>
            <a:endParaRPr b="0" i="0" sz="3600" u="none" cap="none" strike="noStrike">
              <a:solidFill>
                <a:srgbClr val="00A2E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SU logo. Ira A. Fulton Schools of Engineering, Arizona State University." id="46" name="Google Shape;46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48300" y="5483225"/>
            <a:ext cx="3486150" cy="1154112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1"/>
          <p:cNvSpPr txBox="1"/>
          <p:nvPr/>
        </p:nvSpPr>
        <p:spPr>
          <a:xfrm>
            <a:off x="596350" y="6194525"/>
            <a:ext cx="2865000" cy="4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08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Adwith Malpe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"/>
          <p:cNvSpPr txBox="1"/>
          <p:nvPr>
            <p:ph idx="1" type="body"/>
          </p:nvPr>
        </p:nvSpPr>
        <p:spPr>
          <a:xfrm>
            <a:off x="935464" y="1696250"/>
            <a:ext cx="7143000" cy="34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93040" lvl="0" marL="16986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A2E0"/>
              </a:buClr>
              <a:buSzPts val="3040"/>
              <a:buFont typeface="Arial"/>
              <a:buChar char="|"/>
            </a:pPr>
            <a:r>
              <a:rPr lang="en-US" sz="2600"/>
              <a:t>Objectives</a:t>
            </a:r>
            <a:endParaRPr sz="3200"/>
          </a:p>
          <a:p>
            <a:pPr indent="-217487" lvl="1" marL="547687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SzPts val="1800"/>
              <a:buChar char="-"/>
            </a:pPr>
            <a:r>
              <a:rPr lang="en-US" sz="1800"/>
              <a:t>What are functions?</a:t>
            </a:r>
            <a:endParaRPr sz="1800"/>
          </a:p>
          <a:p>
            <a:pPr indent="-217487" lvl="1" marL="547687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SzPts val="1800"/>
              <a:buChar char="-"/>
            </a:pPr>
            <a:r>
              <a:rPr lang="en-US" sz="1800"/>
              <a:t>Why use functions?</a:t>
            </a:r>
            <a:endParaRPr sz="1800"/>
          </a:p>
          <a:p>
            <a:pPr indent="-217487" lvl="1" marL="547687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SzPts val="1800"/>
              <a:buChar char="-"/>
            </a:pPr>
            <a:r>
              <a:rPr lang="en-US" sz="1800"/>
              <a:t>Demo</a:t>
            </a:r>
            <a:endParaRPr sz="1800"/>
          </a:p>
          <a:p>
            <a:pPr indent="0" lvl="0" marL="0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SzPts val="3360"/>
              <a:buNone/>
            </a:pPr>
            <a:r>
              <a:t/>
            </a:r>
            <a:endParaRPr sz="1800"/>
          </a:p>
          <a:p>
            <a:pPr indent="-49520" lvl="0" marL="171442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A2E0"/>
              </a:buClr>
              <a:buSzPts val="1920"/>
              <a:buFont typeface="Arial"/>
              <a:buNone/>
            </a:pPr>
            <a:r>
              <a:t/>
            </a:r>
            <a:endParaRPr b="0" i="0" sz="1600" u="non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2"/>
          <p:cNvSpPr txBox="1"/>
          <p:nvPr>
            <p:ph type="title"/>
          </p:nvPr>
        </p:nvSpPr>
        <p:spPr>
          <a:xfrm>
            <a:off x="219075" y="0"/>
            <a:ext cx="87057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C6670"/>
              </a:buClr>
              <a:buSzPts val="3600"/>
              <a:buFont typeface="Arial"/>
              <a:buNone/>
            </a:pPr>
            <a:r>
              <a:rPr lang="en-US"/>
              <a:t>Objectives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"/>
          <p:cNvSpPr txBox="1"/>
          <p:nvPr>
            <p:ph idx="1" type="body"/>
          </p:nvPr>
        </p:nvSpPr>
        <p:spPr>
          <a:xfrm>
            <a:off x="935464" y="1696250"/>
            <a:ext cx="7143000" cy="34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93040" lvl="0" marL="16986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A2E0"/>
              </a:buClr>
              <a:buSzPts val="3040"/>
              <a:buFont typeface="Arial"/>
              <a:buChar char="|"/>
            </a:pPr>
            <a:r>
              <a:rPr lang="en-US" sz="2600"/>
              <a:t>What are functions?</a:t>
            </a:r>
            <a:endParaRPr sz="3200"/>
          </a:p>
          <a:p>
            <a:pPr indent="-217487" lvl="1" marL="547687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SzPts val="1800"/>
              <a:buChar char="-"/>
            </a:pPr>
            <a:r>
              <a:rPr lang="en-US" sz="1800"/>
              <a:t>Modularized blocks of code that can be reused in a program to perform a single, related action on different pieces of data</a:t>
            </a:r>
            <a:endParaRPr sz="1800"/>
          </a:p>
          <a:p>
            <a:pPr indent="-217487" lvl="1" marL="547687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SzPts val="1800"/>
              <a:buChar char="-"/>
            </a:pPr>
            <a:r>
              <a:rPr lang="en-US" sz="1800"/>
              <a:t>Code becomes more readable</a:t>
            </a:r>
            <a:endParaRPr sz="1800"/>
          </a:p>
          <a:p>
            <a:pPr indent="-217487" lvl="1" marL="547687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SzPts val="1800"/>
              <a:buChar char="-"/>
            </a:pPr>
            <a:r>
              <a:rPr lang="en-US" sz="1800"/>
              <a:t>In Python, use the def keyword to create a function</a:t>
            </a:r>
            <a:endParaRPr sz="1800"/>
          </a:p>
          <a:p>
            <a:pPr indent="-217487" lvl="1" marL="547687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SzPts val="1800"/>
              <a:buChar char="-"/>
            </a:pPr>
            <a:r>
              <a:rPr lang="en-US" sz="1800"/>
              <a:t>Functions use () and can take in parameters that can be used to process data</a:t>
            </a:r>
            <a:endParaRPr sz="1800"/>
          </a:p>
          <a:p>
            <a:pPr indent="-217487" lvl="1" marL="547687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SzPts val="1800"/>
              <a:buChar char="-"/>
            </a:pPr>
            <a:r>
              <a:rPr lang="en-US" sz="1800"/>
              <a:t>Return is a keyword in Python that will return the computed value in a function</a:t>
            </a:r>
            <a:endParaRPr sz="1800"/>
          </a:p>
          <a:p>
            <a:pPr indent="0" lvl="0" marL="914400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SzPts val="3360"/>
              <a:buNone/>
            </a:pPr>
            <a:r>
              <a:t/>
            </a:r>
            <a:endParaRPr sz="1800"/>
          </a:p>
        </p:txBody>
      </p:sp>
      <p:sp>
        <p:nvSpPr>
          <p:cNvPr id="59" name="Google Shape;59;p3"/>
          <p:cNvSpPr txBox="1"/>
          <p:nvPr>
            <p:ph type="title"/>
          </p:nvPr>
        </p:nvSpPr>
        <p:spPr>
          <a:xfrm>
            <a:off x="219075" y="0"/>
            <a:ext cx="87057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C6670"/>
              </a:buClr>
              <a:buSzPts val="3600"/>
              <a:buFont typeface="Arial"/>
              <a:buNone/>
            </a:pPr>
            <a:r>
              <a:rPr lang="en-US"/>
              <a:t>What are functions?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4"/>
          <p:cNvSpPr txBox="1"/>
          <p:nvPr>
            <p:ph idx="1" type="body"/>
          </p:nvPr>
        </p:nvSpPr>
        <p:spPr>
          <a:xfrm>
            <a:off x="935464" y="1696250"/>
            <a:ext cx="7143000" cy="34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93040" lvl="0" marL="16986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A2E0"/>
              </a:buClr>
              <a:buSzPts val="3040"/>
              <a:buFont typeface="Arial"/>
              <a:buChar char="|"/>
            </a:pPr>
            <a:r>
              <a:rPr lang="en-US" sz="2600"/>
              <a:t>Why use functions?</a:t>
            </a:r>
            <a:endParaRPr sz="3200"/>
          </a:p>
          <a:p>
            <a:pPr indent="-217487" lvl="1" marL="547687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SzPts val="1800"/>
              <a:buChar char="-"/>
            </a:pPr>
            <a:r>
              <a:rPr lang="en-US" sz="1800"/>
              <a:t>Functions can be used more than once in different parts of the program</a:t>
            </a:r>
            <a:endParaRPr sz="1800"/>
          </a:p>
          <a:p>
            <a:pPr indent="-217487" lvl="1" marL="547687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SzPts val="1800"/>
              <a:buChar char="-"/>
            </a:pPr>
            <a:r>
              <a:rPr lang="en-US" sz="1800"/>
              <a:t>Rather than writing duplicate lines of code to process data, functions can be called to operate on different pieces of data</a:t>
            </a:r>
            <a:endParaRPr sz="1800"/>
          </a:p>
          <a:p>
            <a:pPr indent="-217487" lvl="1" marL="547687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SzPts val="1800"/>
              <a:buChar char="-"/>
            </a:pPr>
            <a:r>
              <a:rPr lang="en-US" sz="1800"/>
              <a:t>By using functions, you do not need to duplicate code which saves memory and other programmers can understand your code better</a:t>
            </a:r>
            <a:endParaRPr sz="1800"/>
          </a:p>
          <a:p>
            <a:pPr indent="0" lvl="0" marL="0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SzPts val="3360"/>
              <a:buNone/>
            </a:pPr>
            <a:r>
              <a:t/>
            </a:r>
            <a:endParaRPr sz="1800"/>
          </a:p>
          <a:p>
            <a:pPr indent="-49520" lvl="0" marL="171442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A2E0"/>
              </a:buClr>
              <a:buSzPts val="1920"/>
              <a:buFont typeface="Arial"/>
              <a:buNone/>
            </a:pPr>
            <a:r>
              <a:t/>
            </a:r>
            <a:endParaRPr b="0" i="0" sz="1600" u="non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4"/>
          <p:cNvSpPr txBox="1"/>
          <p:nvPr>
            <p:ph type="title"/>
          </p:nvPr>
        </p:nvSpPr>
        <p:spPr>
          <a:xfrm>
            <a:off x="219075" y="0"/>
            <a:ext cx="87057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C6670"/>
              </a:buClr>
              <a:buSzPts val="3600"/>
              <a:buFont typeface="Arial"/>
              <a:buNone/>
            </a:pPr>
            <a:r>
              <a:rPr lang="en-US"/>
              <a:t>Why use functions?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5"/>
          <p:cNvSpPr txBox="1"/>
          <p:nvPr>
            <p:ph idx="1" type="body"/>
          </p:nvPr>
        </p:nvSpPr>
        <p:spPr>
          <a:xfrm>
            <a:off x="935464" y="1696250"/>
            <a:ext cx="7143000" cy="34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93040" lvl="0" marL="16986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A2E0"/>
              </a:buClr>
              <a:buSzPts val="3040"/>
              <a:buFont typeface="Arial"/>
              <a:buChar char="|"/>
            </a:pPr>
            <a:r>
              <a:rPr lang="en-US" sz="2600"/>
              <a:t>Demo</a:t>
            </a:r>
            <a:endParaRPr sz="3200"/>
          </a:p>
          <a:p>
            <a:pPr indent="0" lvl="0" marL="914400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SzPts val="3360"/>
              <a:buNone/>
            </a:pPr>
            <a:r>
              <a:t/>
            </a:r>
            <a:endParaRPr sz="1800"/>
          </a:p>
          <a:p>
            <a:pPr indent="-49520" lvl="0" marL="171442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A2E0"/>
              </a:buClr>
              <a:buSzPts val="1920"/>
              <a:buFont typeface="Arial"/>
              <a:buNone/>
            </a:pPr>
            <a:r>
              <a:t/>
            </a:r>
            <a:endParaRPr b="0" i="0" sz="1600" u="non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5"/>
          <p:cNvSpPr txBox="1"/>
          <p:nvPr>
            <p:ph type="title"/>
          </p:nvPr>
        </p:nvSpPr>
        <p:spPr>
          <a:xfrm>
            <a:off x="219075" y="0"/>
            <a:ext cx="87057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C6670"/>
              </a:buClr>
              <a:buSzPts val="3600"/>
              <a:buFont typeface="Arial"/>
              <a:buNone/>
            </a:pPr>
            <a:r>
              <a:rPr lang="en-US"/>
              <a:t>Demo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3_Custom Design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Custom Design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