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g7VoEfDirjMk9xKkro46OJiLwa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oogle Shape;11;p6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12" name="Google Shape;12;p6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6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6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6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6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6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6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6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8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8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8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8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8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8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8"/>
          <p:cNvSpPr txBox="1"/>
          <p:nvPr/>
        </p:nvSpPr>
        <p:spPr>
          <a:xfrm>
            <a:off x="600075" y="1724025"/>
            <a:ext cx="7858125" cy="14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900"/>
              <a:buFont typeface="Arial"/>
              <a:buNone/>
            </a:pPr>
            <a:r>
              <a:rPr b="1" i="0" lang="en-US" sz="49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 b="1" i="0" sz="1800" u="none" cap="none" strike="noStrik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A2E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/>
        </p:nvSpPr>
        <p:spPr>
          <a:xfrm>
            <a:off x="596350" y="12076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Select Topics in Python</a:t>
            </a:r>
            <a:endParaRPr b="1" i="0" sz="4800" u="none" cap="none" strike="noStrik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596350" y="18967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A2E0"/>
                </a:solidFill>
                <a:latin typeface="Arial"/>
                <a:ea typeface="Arial"/>
                <a:cs typeface="Arial"/>
                <a:sym typeface="Arial"/>
              </a:rPr>
              <a:t>Conditional Statements</a:t>
            </a:r>
            <a:endParaRPr b="0" i="0" sz="3600" u="none" cap="none" strike="noStrike">
              <a:solidFill>
                <a:srgbClr val="00A2E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SU logo. Ira A. Fulton Schools of Engineering, Arizona State University." id="46" name="Google Shape;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>
          <a:xfrm>
            <a:off x="596350" y="6194525"/>
            <a:ext cx="286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Adwith Malpe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Objectives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What are Conditional Statements?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Conditional Statements in Python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Demo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0" lvl="0" marL="121921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What are Conditional Statements?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Logical statements that are used for decision making on how to process data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Conditions must be met in order for an instruction to be executed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The decisions are made only if the pre-stated conditions are either true or false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0" lvl="0" marL="13716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-49520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 txBox="1"/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What are Conditional Statements?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Conditional Statements in Python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Conditional Statements: if, elif, else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If statement is the first condition checked by the programmer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Elif is the next statement check if the if statement conditions did not pass earlier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Else is the last condition executed if the conditions for the if and elif statements were not met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Logical operators can be utilized to determine the conditions that need to be met for conditional statements to execute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-49520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Conditional Statements in Python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Demo</a:t>
            </a:r>
            <a:endParaRPr sz="3200"/>
          </a:p>
          <a:p>
            <a:pPr indent="-49520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"/>
          <p:cNvSpPr txBox="1"/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