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LUQZOIjPrkYAmBuGSjdzRamM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6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6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Introduction to Programming Languages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software?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is a programming language?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Why are programming languages used?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software?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set of instructions utilized by a computer to execute specified tasks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 functional components of a computer that do not refer to any physical component or material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Video games, computers, phones, smart devices all run on software</a:t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software?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is a programming language?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Tools utilized to write instructions for computers to follow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Programming languages help translate binary (1s and 0s) into something people understand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Low-Level Programming Languages: closer to machine code (binary) and provide control over how the computer will function efficiently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High-Level Programming Languages: code that utilizes human understandable text that is then translated to machine code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is a programming language?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Why is a programming language used?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Allow us to develop efficient programs and software solutions that can be utilized in mobile applications, web applications, and more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Write programs to automate the completion of repetitive tasks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Why is a programming language used?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