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+gp5/Y9hRl+SfCbTwkY8vbpy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12" name="Google Shape;12;p5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5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5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5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5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1" i="0" sz="4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What are Loops?</a:t>
            </a:r>
            <a:endParaRPr b="0" i="0" sz="3600" u="none" cap="none" strike="noStrike">
              <a:solidFill>
                <a:srgbClr val="00A2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 logo. Ira A. Fulton Schools of Engineering, Arizona State University.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Adwith Malpe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loops?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Why are loops used?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loops?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Loops are a sequence of instructions that are executed repeatedly until a condition is met, which then stops the loop’s execution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If the condition is never met, the loop will run infinitely (infinite loop)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Loops: While, For, nested loops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loops?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Why are loops used?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Used to perform tasks iteratively rather than writing redundant lines of code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Can be used to execute the same instructions multiple times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Can be used to apply the same instruction many times on different pieces of data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Loops can be used to save time and minimize errors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Why are loops used?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