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  <p:sldMasterId id="214748365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5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ie hibner" userId="ebe39d190fc00c5d" providerId="LiveId" clId="{65607566-1262-4303-AF61-1F23AAC7BC6B}"/>
    <pc:docChg chg="modSld">
      <pc:chgData name="stephanie hibner" userId="ebe39d190fc00c5d" providerId="LiveId" clId="{65607566-1262-4303-AF61-1F23AAC7BC6B}" dt="2022-06-09T04:02:52.737" v="88" actId="962"/>
      <pc:docMkLst>
        <pc:docMk/>
      </pc:docMkLst>
      <pc:sldChg chg="modSp mod">
        <pc:chgData name="stephanie hibner" userId="ebe39d190fc00c5d" providerId="LiveId" clId="{65607566-1262-4303-AF61-1F23AAC7BC6B}" dt="2022-06-08T23:17:36.425" v="2" actId="962"/>
        <pc:sldMkLst>
          <pc:docMk/>
          <pc:sldMk cId="0" sldId="256"/>
        </pc:sldMkLst>
        <pc:picChg chg="mod">
          <ac:chgData name="stephanie hibner" userId="ebe39d190fc00c5d" providerId="LiveId" clId="{65607566-1262-4303-AF61-1F23AAC7BC6B}" dt="2022-06-08T23:17:36.425" v="2" actId="962"/>
          <ac:picMkLst>
            <pc:docMk/>
            <pc:sldMk cId="0" sldId="256"/>
            <ac:picMk id="46" creationId="{00000000-0000-0000-0000-000000000000}"/>
          </ac:picMkLst>
        </pc:picChg>
      </pc:sldChg>
      <pc:sldChg chg="modSp mod">
        <pc:chgData name="stephanie hibner" userId="ebe39d190fc00c5d" providerId="LiveId" clId="{65607566-1262-4303-AF61-1F23AAC7BC6B}" dt="2022-06-09T04:02:52.737" v="88" actId="962"/>
        <pc:sldMkLst>
          <pc:docMk/>
          <pc:sldMk cId="0" sldId="259"/>
        </pc:sldMkLst>
        <pc:picChg chg="mod">
          <ac:chgData name="stephanie hibner" userId="ebe39d190fc00c5d" providerId="LiveId" clId="{65607566-1262-4303-AF61-1F23AAC7BC6B}" dt="2022-06-09T03:56:31.240" v="4" actId="962"/>
          <ac:picMkLst>
            <pc:docMk/>
            <pc:sldMk cId="0" sldId="259"/>
            <ac:picMk id="66" creationId="{00000000-0000-0000-0000-000000000000}"/>
          </ac:picMkLst>
        </pc:picChg>
        <pc:picChg chg="mod">
          <ac:chgData name="stephanie hibner" userId="ebe39d190fc00c5d" providerId="LiveId" clId="{65607566-1262-4303-AF61-1F23AAC7BC6B}" dt="2022-06-09T04:02:01.001" v="82" actId="962"/>
          <ac:picMkLst>
            <pc:docMk/>
            <pc:sldMk cId="0" sldId="259"/>
            <ac:picMk id="67" creationId="{00000000-0000-0000-0000-000000000000}"/>
          </ac:picMkLst>
        </pc:picChg>
        <pc:picChg chg="mod">
          <ac:chgData name="stephanie hibner" userId="ebe39d190fc00c5d" providerId="LiveId" clId="{65607566-1262-4303-AF61-1F23AAC7BC6B}" dt="2022-06-09T04:02:52.737" v="88" actId="962"/>
          <ac:picMkLst>
            <pc:docMk/>
            <pc:sldMk cId="0" sldId="259"/>
            <ac:picMk id="6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20cc47b567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" name="Google Shape;42;g120cc47b56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20d85f57ee_2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g120d85f57ee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0c0f46057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g120c0f4605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0d85f57e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g120d85f57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0c0f46063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g120c0f4606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with Image">
  <p:cSld name="1 Column with Imag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>
            <a:spLocks noGrp="1"/>
          </p:cNvSpPr>
          <p:nvPr>
            <p:ph type="pic" idx="2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4196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19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3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4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sz="1500" b="1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1725612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1384300" y="1651000"/>
            <a:ext cx="6376987" cy="73025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1384300" y="1651000"/>
            <a:ext cx="728662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2795587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4208462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5619750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7032625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600075" y="1724025"/>
            <a:ext cx="7858125" cy="14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900"/>
              <a:buFont typeface="Arial"/>
              <a:buNone/>
            </a:pPr>
            <a:r>
              <a:rPr lang="en-US" sz="4900" b="1" i="0" u="none" strike="noStrike" cap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 sz="1800" b="1" i="0" u="none" strike="noStrike" cap="none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A2E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" name="Google Shape;23;p3"/>
          <p:cNvGrpSpPr/>
          <p:nvPr/>
        </p:nvGrpSpPr>
        <p:grpSpPr>
          <a:xfrm>
            <a:off x="-4762" y="944562"/>
            <a:ext cx="9148762" cy="73025"/>
            <a:chOff x="-6350" y="925115"/>
            <a:chExt cx="12198350" cy="73152"/>
          </a:xfrm>
        </p:grpSpPr>
        <p:sp>
          <p:nvSpPr>
            <p:cNvPr id="24" name="Google Shape;24;p3"/>
            <p:cNvSpPr txBox="1"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 txBox="1"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 txBox="1"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 txBox="1"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 txBox="1"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/>
        </p:nvSpPr>
        <p:spPr>
          <a:xfrm>
            <a:off x="596350" y="1207625"/>
            <a:ext cx="83286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5C6670"/>
                </a:solidFill>
              </a:rPr>
              <a:t>Select Topics in Python</a:t>
            </a:r>
            <a:endParaRPr sz="4800" b="1">
              <a:solidFill>
                <a:srgbClr val="5C6670"/>
              </a:solidFill>
            </a:endParaRPr>
          </a:p>
        </p:txBody>
      </p:sp>
      <p:sp>
        <p:nvSpPr>
          <p:cNvPr id="45" name="Google Shape;45;p5"/>
          <p:cNvSpPr txBox="1"/>
          <p:nvPr/>
        </p:nvSpPr>
        <p:spPr>
          <a:xfrm>
            <a:off x="596350" y="1896725"/>
            <a:ext cx="83286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A2E0"/>
                </a:solidFill>
              </a:rPr>
              <a:t>Math Library Functions</a:t>
            </a:r>
            <a:endParaRPr sz="3600">
              <a:solidFill>
                <a:srgbClr val="00A2E0"/>
              </a:solidFill>
            </a:endParaRPr>
          </a:p>
        </p:txBody>
      </p:sp>
      <p:pic>
        <p:nvPicPr>
          <p:cNvPr id="46" name="Google Shape;46;p5" descr="ASU logo. Ira A. Fulton Schools of Engineering, Arizona State University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596350" y="6194525"/>
            <a:ext cx="286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Adwith Malpe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69862" lvl="0" indent="-1930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Agenda</a:t>
            </a:r>
            <a:endParaRPr sz="32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What is a library?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What is the Math library?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Demo</a:t>
            </a:r>
            <a:endParaRPr sz="1800"/>
          </a:p>
          <a:p>
            <a:pPr marL="0" lvl="0" indent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800"/>
          </a:p>
          <a:p>
            <a:pPr marL="914400" lvl="0" indent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800"/>
          </a:p>
          <a:p>
            <a:pPr marL="171442" lvl="0" indent="-4952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endParaRPr sz="16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219075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body" idx="1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69862" lvl="0" indent="-1930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What is a library?</a:t>
            </a:r>
            <a:endParaRPr sz="32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Collection of related modules that contain pre-compiled code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May contain documentation, configuration data, message templates, classes, values, and more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Can utilize functions from libraries to process data in your program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To use modules from a library, you must import the library first</a:t>
            </a:r>
            <a:endParaRPr sz="1800"/>
          </a:p>
          <a:p>
            <a:pPr marL="914400" lvl="0" indent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219075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What is a library?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body" idx="1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69862" lvl="0" indent="-1930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What is the Math Library?</a:t>
            </a:r>
            <a:endParaRPr sz="32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Library that provides access to mathematical functions defined by the C standard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Math library can’t handle complex numbers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Use the cmath library to handle complex numbers</a:t>
            </a:r>
            <a:endParaRPr sz="1800"/>
          </a:p>
          <a:p>
            <a:pPr marL="547687" lvl="1" indent="-21748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All return values are floats except when explicitly noted</a:t>
            </a:r>
            <a:endParaRPr sz="1800"/>
          </a:p>
          <a:p>
            <a:pPr marL="914400" lvl="0" indent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800"/>
          </a:p>
          <a:p>
            <a:pPr marL="914400" lvl="0" indent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800"/>
          </a:p>
          <a:p>
            <a:pPr marL="171442" lvl="0" indent="-4952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endParaRPr sz="16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219075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What is the Math Library?</a:t>
            </a:r>
            <a:endParaRPr/>
          </a:p>
        </p:txBody>
      </p:sp>
      <p:pic>
        <p:nvPicPr>
          <p:cNvPr id="66" name="Google Shape;66;p8" descr="Three code samples showing use of the math library. Code sample 1. Line 1. Import math. Line 2. Pound sign, take the square root of 81. Line 3. X = math dot s q r t left parenthesis 81 right parenthesis. Line 4. Print, left parenthesis, quotation mark, square root of 81, colon, quotation mark, comma, x , right parenthesis.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50" y="4003200"/>
            <a:ext cx="3397650" cy="115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 descr="Sample code 3. Line 1. Pound sign, import math using a shorter name, left parenthesis, this is another option you can use, right parenthesis. Line 2. Import math as m. Line 3. Print, left parenthesis, m dot s q r t  left parenthesis 25 right parenthesis, right parenthesis. Line 4. Print, left parenthesis, math dot s q r t  left parenthesis 36 right parenthesis, right parenthesis. 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100" y="5436900"/>
            <a:ext cx="577215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8" descr="Code sample 2. Line 1. Pound sign, now import a few functions from math using from. Line 2. from math import s q r t comma p o w. Line 3. X = s q r t, left parenthesis 25 right parenthesis. Line 4. Y = p o w left parenthesis 6 comma 2 right parenthesis. Line 5. Print, left parenthesis x right parenthesis. Line 6. Print, left parenthesis y right parenthesis.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9925" y="3925975"/>
            <a:ext cx="3781425" cy="13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69862" lvl="0" indent="-1930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Demo</a:t>
            </a:r>
            <a:endParaRPr sz="3200"/>
          </a:p>
          <a:p>
            <a:pPr marL="914400" lvl="0" indent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800"/>
          </a:p>
          <a:p>
            <a:pPr marL="914400" lvl="0" indent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800"/>
          </a:p>
          <a:p>
            <a:pPr marL="914400" lvl="0" indent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800"/>
          </a:p>
          <a:p>
            <a:pPr marL="171442" lvl="0" indent="-4952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endParaRPr sz="1600" b="0" i="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219075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130</Words>
  <Application>Microsoft Office PowerPoint</Application>
  <PresentationFormat>On-screen Show (4:3)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 New</vt:lpstr>
      <vt:lpstr>1_Custom Design</vt:lpstr>
      <vt:lpstr>3_Custom Design</vt:lpstr>
      <vt:lpstr>PowerPoint Presentation</vt:lpstr>
      <vt:lpstr>Agenda</vt:lpstr>
      <vt:lpstr>What is a library?</vt:lpstr>
      <vt:lpstr>What is the Math Library?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stephanie hibner</cp:lastModifiedBy>
  <cp:revision>1</cp:revision>
  <dcterms:modified xsi:type="dcterms:W3CDTF">2022-06-09T04:03:01Z</dcterms:modified>
</cp:coreProperties>
</file>