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huCSkMwgYGV1PCRQ8Vp8l/JdmM9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hristine Malmst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05T00:41:24.232">
    <p:pos x="589" y="1068"/>
    <p:text>I believe this should be superscript.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Uik_R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1;p5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12" name="Google Shape;12;p5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5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5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5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5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5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5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5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00075" y="1724025"/>
            <a:ext cx="7858125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900"/>
              <a:buFont typeface="Arial"/>
              <a:buNone/>
            </a:pPr>
            <a:r>
              <a:rPr b="1" i="0" lang="en-US" sz="49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b="1" i="0" sz="1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596350" y="12076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endParaRPr b="1" i="0" sz="4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596350" y="18967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Numeric Data Types</a:t>
            </a:r>
            <a:endParaRPr b="0" i="0" sz="3600" u="none" cap="none" strike="noStrike">
              <a:solidFill>
                <a:srgbClr val="00A2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U logo. Ira A. Fulton Schools of Engineering, Arizona State University."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596350" y="6194525"/>
            <a:ext cx="286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Adwith Malpe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Objectives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Discuss w</a:t>
            </a:r>
            <a:r>
              <a:rPr lang="en-US" sz="1800"/>
              <a:t>hat integers </a:t>
            </a:r>
            <a:r>
              <a:rPr lang="en-US" sz="1800"/>
              <a:t>are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Examine floating point numbers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Define complex numbers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are integers?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All integer literals are objects of the int class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Leading zeros in non-zero integers are not allowed such as 000256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Python does not allow comma as a number delimiter and uses underscore _ as a delimiter 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Example: 1_234_981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Integers can be binary, octal, and hexadecimal values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Examples: (binary) 0b11011000 is 216, (octal) 0o12 is 10, (hexadecimal) 0x12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are integers?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are floats?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Represents real numbers and is written with a decimal point dividing the integer and fractional parts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Represented as 64 bit double-precision values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Max value is denoted by 1.8x10308 and any value that is greater than the max value will be identified by the string inf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Examples: 3.14, 242.31, 29.7+e22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are floats?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