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myqn7g347Nz2DcWy8flNfRG0w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1;p5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12" name="Google Shape;12;p5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5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5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5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5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5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5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5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b="1" i="0" lang="en-US" sz="49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b="1" i="0" sz="1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phoenixnap.com/kb/how-to-install-python-3-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endParaRPr b="1" i="0" sz="4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Python Interpreter</a:t>
            </a:r>
            <a:endParaRPr b="0" i="0" sz="3600" u="none" cap="none" strike="noStrike">
              <a:solidFill>
                <a:srgbClr val="00A2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U logo. Ira A. Fulton Schools of Engineering, Arizona State University."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Adwith Malpe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Objectives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is the Python Interpreter?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How to install Python locally?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is the Python Interpreter?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Program that runs your Python code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Interpreters: Python3 or Python (installed in your computer)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Advantage: Directly interact with the interpreter by entering Python code and running it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is the Python Interpreter?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How to install Python (locally)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Python comes installed on macOS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Enter the following command in terminal: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python3 --version or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python --version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(Optional article to read):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https://phoenixnap.com/kb/how-to-install-python-3-windows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How to install Python (locally)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Hibner</dc:creator>
</cp:coreProperties>
</file>