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 id="2147483651" r:id="rId2"/>
  </p:sldMasterIdLst>
  <p:notesMasterIdLst>
    <p:notesMasterId r:id="rId8"/>
  </p:notesMasterIdLst>
  <p:sldIdLst>
    <p:sldId id="256" r:id="rId3"/>
    <p:sldId id="257" r:id="rId4"/>
    <p:sldId id="258" r:id="rId5"/>
    <p:sldId id="259" r:id="rId6"/>
    <p:sldId id="260" r:id="rId7"/>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23F36-DF46-49D9-8A62-9DA4BB6C4085}" v="1" dt="2022-06-09T04:09:08.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hibner" userId="ebe39d190fc00c5d" providerId="LiveId" clId="{39723F36-DF46-49D9-8A62-9DA4BB6C4085}"/>
    <pc:docChg chg="undo custSel modSld modNotesMaster">
      <pc:chgData name="stephanie hibner" userId="ebe39d190fc00c5d" providerId="LiveId" clId="{39723F36-DF46-49D9-8A62-9DA4BB6C4085}" dt="2022-06-09T04:26:22.308" v="146" actId="962"/>
      <pc:docMkLst>
        <pc:docMk/>
      </pc:docMkLst>
      <pc:sldChg chg="modSp mod modNotes">
        <pc:chgData name="stephanie hibner" userId="ebe39d190fc00c5d" providerId="LiveId" clId="{39723F36-DF46-49D9-8A62-9DA4BB6C4085}" dt="2022-06-09T04:09:08.083" v="134"/>
        <pc:sldMkLst>
          <pc:docMk/>
          <pc:sldMk cId="0" sldId="256"/>
        </pc:sldMkLst>
        <pc:picChg chg="mod">
          <ac:chgData name="stephanie hibner" userId="ebe39d190fc00c5d" providerId="LiveId" clId="{39723F36-DF46-49D9-8A62-9DA4BB6C4085}" dt="2022-06-08T23:19:59.965" v="1" actId="962"/>
          <ac:picMkLst>
            <pc:docMk/>
            <pc:sldMk cId="0" sldId="256"/>
            <ac:picMk id="46" creationId="{00000000-0000-0000-0000-000000000000}"/>
          </ac:picMkLst>
        </pc:picChg>
      </pc:sldChg>
      <pc:sldChg chg="modNotes">
        <pc:chgData name="stephanie hibner" userId="ebe39d190fc00c5d" providerId="LiveId" clId="{39723F36-DF46-49D9-8A62-9DA4BB6C4085}" dt="2022-06-09T04:09:08.083" v="134"/>
        <pc:sldMkLst>
          <pc:docMk/>
          <pc:sldMk cId="0" sldId="257"/>
        </pc:sldMkLst>
      </pc:sldChg>
      <pc:sldChg chg="modNotes">
        <pc:chgData name="stephanie hibner" userId="ebe39d190fc00c5d" providerId="LiveId" clId="{39723F36-DF46-49D9-8A62-9DA4BB6C4085}" dt="2022-06-09T04:09:08.083" v="134"/>
        <pc:sldMkLst>
          <pc:docMk/>
          <pc:sldMk cId="0" sldId="258"/>
        </pc:sldMkLst>
      </pc:sldChg>
      <pc:sldChg chg="modSp mod modNotes">
        <pc:chgData name="stephanie hibner" userId="ebe39d190fc00c5d" providerId="LiveId" clId="{39723F36-DF46-49D9-8A62-9DA4BB6C4085}" dt="2022-06-09T04:26:22.308" v="146" actId="962"/>
        <pc:sldMkLst>
          <pc:docMk/>
          <pc:sldMk cId="0" sldId="259"/>
        </pc:sldMkLst>
        <pc:picChg chg="mod">
          <ac:chgData name="stephanie hibner" userId="ebe39d190fc00c5d" providerId="LiveId" clId="{39723F36-DF46-49D9-8A62-9DA4BB6C4085}" dt="2022-06-09T04:24:25.883" v="136" actId="962"/>
          <ac:picMkLst>
            <pc:docMk/>
            <pc:sldMk cId="0" sldId="259"/>
            <ac:picMk id="67" creationId="{00000000-0000-0000-0000-000000000000}"/>
          </ac:picMkLst>
        </pc:picChg>
        <pc:picChg chg="mod">
          <ac:chgData name="stephanie hibner" userId="ebe39d190fc00c5d" providerId="LiveId" clId="{39723F36-DF46-49D9-8A62-9DA4BB6C4085}" dt="2022-06-09T04:25:44.861" v="144" actId="962"/>
          <ac:picMkLst>
            <pc:docMk/>
            <pc:sldMk cId="0" sldId="259"/>
            <ac:picMk id="68" creationId="{00000000-0000-0000-0000-000000000000}"/>
          </ac:picMkLst>
        </pc:picChg>
        <pc:picChg chg="mod">
          <ac:chgData name="stephanie hibner" userId="ebe39d190fc00c5d" providerId="LiveId" clId="{39723F36-DF46-49D9-8A62-9DA4BB6C4085}" dt="2022-06-09T04:26:22.308" v="146" actId="962"/>
          <ac:picMkLst>
            <pc:docMk/>
            <pc:sldMk cId="0" sldId="259"/>
            <ac:picMk id="69" creationId="{00000000-0000-0000-0000-000000000000}"/>
          </ac:picMkLst>
        </pc:picChg>
      </pc:sldChg>
      <pc:sldChg chg="modNotes">
        <pc:chgData name="stephanie hibner" userId="ebe39d190fc00c5d" providerId="LiveId" clId="{39723F36-DF46-49D9-8A62-9DA4BB6C4085}" dt="2022-06-09T04:09:08.083" v="134"/>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3407"/>
          </a:xfrm>
          <a:prstGeom prst="rect">
            <a:avLst/>
          </a:prstGeom>
          <a:noFill/>
          <a:ln>
            <a:noFill/>
          </a:ln>
        </p:spPr>
        <p:txBody>
          <a:bodyPr spcFirstLastPara="1" wrap="square" lIns="92815" tIns="46395" rIns="92815" bIns="4639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7" y="0"/>
            <a:ext cx="3037840" cy="463407"/>
          </a:xfrm>
          <a:prstGeom prst="rect">
            <a:avLst/>
          </a:prstGeom>
          <a:noFill/>
          <a:ln>
            <a:noFill/>
          </a:ln>
        </p:spPr>
        <p:txBody>
          <a:bodyPr spcFirstLastPara="1" wrap="square" lIns="92815" tIns="46395" rIns="92815" bIns="4639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44861"/>
            <a:ext cx="5608320" cy="3636705"/>
          </a:xfrm>
          <a:prstGeom prst="rect">
            <a:avLst/>
          </a:prstGeom>
          <a:noFill/>
          <a:ln>
            <a:noFill/>
          </a:ln>
        </p:spPr>
        <p:txBody>
          <a:bodyPr spcFirstLastPara="1" wrap="square" lIns="92815" tIns="46395" rIns="92815" bIns="4639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8"/>
            <a:ext cx="3037840" cy="463407"/>
          </a:xfrm>
          <a:prstGeom prst="rect">
            <a:avLst/>
          </a:prstGeom>
          <a:noFill/>
          <a:ln>
            <a:noFill/>
          </a:ln>
        </p:spPr>
        <p:txBody>
          <a:bodyPr spcFirstLastPara="1" wrap="square" lIns="92815" tIns="46395" rIns="92815" bIns="4639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7" y="8772668"/>
            <a:ext cx="3037840" cy="463407"/>
          </a:xfrm>
          <a:prstGeom prst="rect">
            <a:avLst/>
          </a:prstGeom>
          <a:noFill/>
          <a:ln>
            <a:noFill/>
          </a:ln>
        </p:spPr>
        <p:txBody>
          <a:bodyPr spcFirstLastPara="1" wrap="square" lIns="92815" tIns="46395" rIns="92815" bIns="46395" anchor="b" anchorCtr="0">
            <a:noAutofit/>
          </a:bodyPr>
          <a:lstStyle/>
          <a:p>
            <a:pPr algn="r">
              <a:buSzPts val="1200"/>
            </a:pPr>
            <a:fld id="{00000000-1234-1234-1234-123412341234}" type="slidenum">
              <a:rPr lang="en-US" sz="1200" smtClean="0">
                <a:latin typeface="Calibri"/>
                <a:ea typeface="Calibri"/>
                <a:cs typeface="Calibri"/>
                <a:sym typeface="Calibri"/>
              </a:rPr>
              <a:pPr algn="r">
                <a:buSzPts val="1200"/>
              </a:pPr>
              <a:t>‹#›</a:t>
            </a:fld>
            <a:endParaRPr 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20cc47b567_0_4:notes"/>
          <p:cNvSpPr txBox="1">
            <a:spLocks noGrp="1"/>
          </p:cNvSpPr>
          <p:nvPr>
            <p:ph type="body" idx="1"/>
          </p:nvPr>
        </p:nvSpPr>
        <p:spPr>
          <a:xfrm>
            <a:off x="701040" y="4444861"/>
            <a:ext cx="5608320" cy="3636856"/>
          </a:xfrm>
          <a:prstGeom prst="rect">
            <a:avLst/>
          </a:prstGeom>
          <a:noFill/>
          <a:ln>
            <a:noFill/>
          </a:ln>
        </p:spPr>
        <p:txBody>
          <a:bodyPr spcFirstLastPara="1" wrap="square" lIns="92815" tIns="46395" rIns="92815" bIns="46395" anchor="t" anchorCtr="0">
            <a:noAutofit/>
          </a:bodyPr>
          <a:lstStyle/>
          <a:p>
            <a:pPr marL="0" indent="0"/>
            <a:endParaRPr/>
          </a:p>
        </p:txBody>
      </p:sp>
      <p:sp>
        <p:nvSpPr>
          <p:cNvPr id="42" name="Google Shape;42;g120cc47b567_0_4:notes"/>
          <p:cNvSpPr>
            <a:spLocks noGrp="1" noRot="1" noChangeAspect="1"/>
          </p:cNvSpPr>
          <p:nvPr>
            <p:ph type="sldImg" idx="2"/>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120d85f57ee_2_5:notes"/>
          <p:cNvSpPr txBox="1">
            <a:spLocks noGrp="1"/>
          </p:cNvSpPr>
          <p:nvPr>
            <p:ph type="body" idx="1"/>
          </p:nvPr>
        </p:nvSpPr>
        <p:spPr>
          <a:xfrm>
            <a:off x="701040" y="4444861"/>
            <a:ext cx="5608320" cy="3636856"/>
          </a:xfrm>
          <a:prstGeom prst="rect">
            <a:avLst/>
          </a:prstGeom>
          <a:noFill/>
          <a:ln>
            <a:noFill/>
          </a:ln>
        </p:spPr>
        <p:txBody>
          <a:bodyPr spcFirstLastPara="1" wrap="square" lIns="92815" tIns="46395" rIns="92815" bIns="46395" anchor="t" anchorCtr="0">
            <a:noAutofit/>
          </a:bodyPr>
          <a:lstStyle/>
          <a:p>
            <a:pPr marL="0" indent="0"/>
            <a:endParaRPr/>
          </a:p>
        </p:txBody>
      </p:sp>
      <p:sp>
        <p:nvSpPr>
          <p:cNvPr id="50" name="Google Shape;50;g120d85f57ee_2_5:notes"/>
          <p:cNvSpPr>
            <a:spLocks noGrp="1" noRot="1" noChangeAspect="1"/>
          </p:cNvSpPr>
          <p:nvPr>
            <p:ph type="sldImg" idx="2"/>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20c0f46057_0_7:notes"/>
          <p:cNvSpPr txBox="1">
            <a:spLocks noGrp="1"/>
          </p:cNvSpPr>
          <p:nvPr>
            <p:ph type="body" idx="1"/>
          </p:nvPr>
        </p:nvSpPr>
        <p:spPr>
          <a:xfrm>
            <a:off x="701040" y="4444861"/>
            <a:ext cx="5608320" cy="3636856"/>
          </a:xfrm>
          <a:prstGeom prst="rect">
            <a:avLst/>
          </a:prstGeom>
          <a:noFill/>
          <a:ln>
            <a:noFill/>
          </a:ln>
        </p:spPr>
        <p:txBody>
          <a:bodyPr spcFirstLastPara="1" wrap="square" lIns="92815" tIns="46395" rIns="92815" bIns="46395" anchor="t" anchorCtr="0">
            <a:noAutofit/>
          </a:bodyPr>
          <a:lstStyle/>
          <a:p>
            <a:pPr marL="0" indent="0"/>
            <a:endParaRPr/>
          </a:p>
        </p:txBody>
      </p:sp>
      <p:sp>
        <p:nvSpPr>
          <p:cNvPr id="56" name="Google Shape;56;g120c0f46057_0_7:notes"/>
          <p:cNvSpPr>
            <a:spLocks noGrp="1" noRot="1" noChangeAspect="1"/>
          </p:cNvSpPr>
          <p:nvPr>
            <p:ph type="sldImg" idx="2"/>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249cf978a0_0_0:notes"/>
          <p:cNvSpPr>
            <a:spLocks noGrp="1" noRot="1" noChangeAspect="1"/>
          </p:cNvSpPr>
          <p:nvPr>
            <p:ph type="sldImg" idx="2"/>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249cf978a0_0_0:notes"/>
          <p:cNvSpPr txBox="1">
            <a:spLocks noGrp="1"/>
          </p:cNvSpPr>
          <p:nvPr>
            <p:ph type="body" idx="1"/>
          </p:nvPr>
        </p:nvSpPr>
        <p:spPr>
          <a:xfrm>
            <a:off x="701040" y="4444861"/>
            <a:ext cx="5608320" cy="3636856"/>
          </a:xfrm>
          <a:prstGeom prst="rect">
            <a:avLst/>
          </a:prstGeom>
        </p:spPr>
        <p:txBody>
          <a:bodyPr spcFirstLastPara="1" wrap="square" lIns="92815" tIns="46395" rIns="92815" bIns="46395" anchor="t" anchorCtr="0">
            <a:noAutofit/>
          </a:bodyPr>
          <a:lstStyle/>
          <a:p>
            <a:pPr marL="0" indent="0"/>
            <a:endParaRPr/>
          </a:p>
        </p:txBody>
      </p:sp>
      <p:sp>
        <p:nvSpPr>
          <p:cNvPr id="63" name="Google Shape;63;g1249cf978a0_0_0:notes"/>
          <p:cNvSpPr txBox="1">
            <a:spLocks noGrp="1"/>
          </p:cNvSpPr>
          <p:nvPr>
            <p:ph type="sldNum" idx="12"/>
          </p:nvPr>
        </p:nvSpPr>
        <p:spPr>
          <a:xfrm>
            <a:off x="3970937" y="8772667"/>
            <a:ext cx="3037840" cy="463319"/>
          </a:xfrm>
          <a:prstGeom prst="rect">
            <a:avLst/>
          </a:prstGeom>
        </p:spPr>
        <p:txBody>
          <a:bodyPr spcFirstLastPara="1" wrap="square" lIns="92815" tIns="46395" rIns="92815" bIns="46395" anchor="b" anchorCtr="0">
            <a:noAutofit/>
          </a:bodyPr>
          <a:lstStyle/>
          <a:p>
            <a:pPr algn="r">
              <a:buSzPts val="1200"/>
            </a:pPr>
            <a:fld id="{00000000-1234-1234-1234-123412341234}" type="slidenum">
              <a:rPr lang="en-US"/>
              <a:pPr algn="r">
                <a:buSzPts val="1200"/>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0d85f57ee_0_0:notes"/>
          <p:cNvSpPr txBox="1">
            <a:spLocks noGrp="1"/>
          </p:cNvSpPr>
          <p:nvPr>
            <p:ph type="body" idx="1"/>
          </p:nvPr>
        </p:nvSpPr>
        <p:spPr>
          <a:xfrm>
            <a:off x="701040" y="4444861"/>
            <a:ext cx="5608320" cy="3636856"/>
          </a:xfrm>
          <a:prstGeom prst="rect">
            <a:avLst/>
          </a:prstGeom>
          <a:noFill/>
          <a:ln>
            <a:noFill/>
          </a:ln>
        </p:spPr>
        <p:txBody>
          <a:bodyPr spcFirstLastPara="1" wrap="square" lIns="92815" tIns="46395" rIns="92815" bIns="46395" anchor="t" anchorCtr="0">
            <a:noAutofit/>
          </a:bodyPr>
          <a:lstStyle/>
          <a:p>
            <a:pPr marL="0" indent="0"/>
            <a:endParaRPr/>
          </a:p>
        </p:txBody>
      </p:sp>
      <p:sp>
        <p:nvSpPr>
          <p:cNvPr id="72" name="Google Shape;72;g120d85f57ee_0_0:notes"/>
          <p:cNvSpPr>
            <a:spLocks noGrp="1" noRot="1" noChangeAspect="1"/>
          </p:cNvSpPr>
          <p:nvPr>
            <p:ph type="sldImg" idx="2"/>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Column with Image">
  <p:cSld name="1 Column with Image">
    <p:spTree>
      <p:nvGrpSpPr>
        <p:cNvPr id="1" name="Shape 34"/>
        <p:cNvGrpSpPr/>
        <p:nvPr/>
      </p:nvGrpSpPr>
      <p:grpSpPr>
        <a:xfrm>
          <a:off x="0" y="0"/>
          <a:ext cx="0" cy="0"/>
          <a:chOff x="0" y="0"/>
          <a:chExt cx="0" cy="0"/>
        </a:xfrm>
      </p:grpSpPr>
      <p:sp>
        <p:nvSpPr>
          <p:cNvPr id="35" name="Google Shape;35;p4"/>
          <p:cNvSpPr>
            <a:spLocks noGrp="1"/>
          </p:cNvSpPr>
          <p:nvPr>
            <p:ph type="pic" idx="2"/>
          </p:nvPr>
        </p:nvSpPr>
        <p:spPr>
          <a:xfrm>
            <a:off x="4095754" y="1886864"/>
            <a:ext cx="4835843" cy="4171043"/>
          </a:xfrm>
          <a:prstGeom prst="rect">
            <a:avLst/>
          </a:prstGeom>
          <a:solidFill>
            <a:srgbClr val="F2F2F2"/>
          </a:solidFill>
          <a:ln>
            <a:noFill/>
          </a:ln>
        </p:spPr>
      </p:sp>
      <p:sp>
        <p:nvSpPr>
          <p:cNvPr id="36" name="Google Shape;36;p4"/>
          <p:cNvSpPr txBox="1">
            <a:spLocks noGrp="1"/>
          </p:cNvSpPr>
          <p:nvPr>
            <p:ph type="body" idx="1"/>
          </p:nvPr>
        </p:nvSpPr>
        <p:spPr>
          <a:xfrm>
            <a:off x="178117" y="1436692"/>
            <a:ext cx="3698558" cy="4621213"/>
          </a:xfrm>
          <a:prstGeom prst="rect">
            <a:avLst/>
          </a:prstGeom>
          <a:noFill/>
          <a:ln>
            <a:noFill/>
          </a:ln>
        </p:spPr>
        <p:txBody>
          <a:bodyPr spcFirstLastPara="1" wrap="square" lIns="91425" tIns="45700" rIns="91425" bIns="45700" anchor="t" anchorCtr="0">
            <a:noAutofit/>
          </a:bodyPr>
          <a:lstStyle>
            <a:lvl1pPr marL="457200" lvl="0" indent="-44196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marL="914400" lvl="1" indent="-36195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marL="1371600" marR="0" lvl="2" indent="-35560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body" idx="3"/>
          </p:nvPr>
        </p:nvSpPr>
        <p:spPr>
          <a:xfrm>
            <a:off x="4095754" y="6134100"/>
            <a:ext cx="4836319" cy="31750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050"/>
              <a:buNone/>
              <a:defRPr sz="1050">
                <a:latin typeface="Arial"/>
                <a:ea typeface="Arial"/>
                <a:cs typeface="Arial"/>
                <a:sym typeface="Arial"/>
              </a:defRPr>
            </a:lvl2pPr>
            <a:lvl3pPr marL="1371600" lvl="2" indent="-228600" algn="l">
              <a:lnSpc>
                <a:spcPct val="90000"/>
              </a:lnSpc>
              <a:spcBef>
                <a:spcPts val="500"/>
              </a:spcBef>
              <a:spcAft>
                <a:spcPts val="0"/>
              </a:spcAft>
              <a:buClr>
                <a:schemeClr val="dk1"/>
              </a:buClr>
              <a:buSzPts val="1050"/>
              <a:buNone/>
              <a:defRPr sz="1050">
                <a:latin typeface="Arial"/>
                <a:ea typeface="Arial"/>
                <a:cs typeface="Arial"/>
                <a:sym typeface="Arial"/>
              </a:defRPr>
            </a:lvl3pPr>
            <a:lvl4pPr marL="1828800" lvl="3" indent="-228600" algn="l">
              <a:lnSpc>
                <a:spcPct val="90000"/>
              </a:lnSpc>
              <a:spcBef>
                <a:spcPts val="500"/>
              </a:spcBef>
              <a:spcAft>
                <a:spcPts val="0"/>
              </a:spcAft>
              <a:buClr>
                <a:schemeClr val="dk1"/>
              </a:buClr>
              <a:buSzPts val="1050"/>
              <a:buNone/>
              <a:defRPr sz="1050">
                <a:latin typeface="Arial"/>
                <a:ea typeface="Arial"/>
                <a:cs typeface="Arial"/>
                <a:sym typeface="Arial"/>
              </a:defRPr>
            </a:lvl4pPr>
            <a:lvl5pPr marL="2286000" lvl="4" indent="-228600" algn="l">
              <a:lnSpc>
                <a:spcPct val="90000"/>
              </a:lnSpc>
              <a:spcBef>
                <a:spcPts val="500"/>
              </a:spcBef>
              <a:spcAft>
                <a:spcPts val="0"/>
              </a:spcAft>
              <a:buClr>
                <a:schemeClr val="dk1"/>
              </a:buClr>
              <a:buSzPts val="1050"/>
              <a:buNone/>
              <a:defRPr sz="105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txBox="1">
            <a:spLocks noGrp="1"/>
          </p:cNvSpPr>
          <p:nvPr>
            <p:ph type="body" idx="4"/>
          </p:nvPr>
        </p:nvSpPr>
        <p:spPr>
          <a:xfrm>
            <a:off x="4095751" y="1411511"/>
            <a:ext cx="483632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8C1D40"/>
              </a:buClr>
              <a:buSzPts val="1500"/>
              <a:buNone/>
              <a:defRPr sz="1500" b="1">
                <a:solidFill>
                  <a:srgbClr val="8C1D40"/>
                </a:solidFill>
                <a:latin typeface="Arial"/>
                <a:ea typeface="Arial"/>
                <a:cs typeface="Arial"/>
                <a:sym typeface="Arial"/>
              </a:defRPr>
            </a:lvl1pPr>
            <a:lvl2pPr marL="914400" marR="0" lvl="1" indent="-228600" algn="l">
              <a:lnSpc>
                <a:spcPct val="90000"/>
              </a:lnSpc>
              <a:spcBef>
                <a:spcPts val="375"/>
              </a:spcBef>
              <a:spcAft>
                <a:spcPts val="0"/>
              </a:spcAft>
              <a:buClr>
                <a:srgbClr val="5C6670"/>
              </a:buClr>
              <a:buSzPts val="2400"/>
              <a:buFont typeface="Courier New"/>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
          <p:cNvSpPr txBox="1">
            <a:spLocks noGrp="1"/>
          </p:cNvSpPr>
          <p:nvPr>
            <p:ph type="title"/>
          </p:nvPr>
        </p:nvSpPr>
        <p:spPr>
          <a:xfrm>
            <a:off x="190500" y="0"/>
            <a:ext cx="8705850" cy="9334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3600" b="1">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
          <p:cNvSpPr txBox="1"/>
          <p:nvPr/>
        </p:nvSpPr>
        <p:spPr>
          <a:xfrm>
            <a:off x="600075" y="1724025"/>
            <a:ext cx="7858125" cy="1408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C6670"/>
              </a:buClr>
              <a:buSzPts val="4900"/>
              <a:buFont typeface="Arial"/>
              <a:buNone/>
            </a:pPr>
            <a:r>
              <a:rPr lang="en-US" sz="4900" b="1" i="0" u="none" strike="noStrike" cap="none">
                <a:solidFill>
                  <a:srgbClr val="5C6670"/>
                </a:solidFill>
                <a:latin typeface="Arial"/>
                <a:ea typeface="Arial"/>
                <a:cs typeface="Arial"/>
                <a:sym typeface="Arial"/>
              </a:rPr>
              <a:t>Module</a:t>
            </a:r>
            <a:endParaRPr sz="1800" b="1" i="0" u="none" strike="noStrike" cap="none">
              <a:solidFill>
                <a:srgbClr val="5C6670"/>
              </a:solidFill>
              <a:latin typeface="Arial"/>
              <a:ea typeface="Arial"/>
              <a:cs typeface="Arial"/>
              <a:sym typeface="Arial"/>
            </a:endParaRPr>
          </a:p>
          <a:p>
            <a:pPr marL="0" marR="0" lvl="0" indent="0" algn="l" rtl="0">
              <a:lnSpc>
                <a:spcPct val="100000"/>
              </a:lnSpc>
              <a:spcBef>
                <a:spcPts val="0"/>
              </a:spcBef>
              <a:spcAft>
                <a:spcPts val="0"/>
              </a:spcAft>
              <a:buClr>
                <a:srgbClr val="00A2E0"/>
              </a:buClr>
              <a:buSzPts val="3600"/>
              <a:buFont typeface="Arial"/>
              <a:buNone/>
            </a:pPr>
            <a:r>
              <a:rPr lang="en-US" sz="3600" b="0" i="0" u="none" strike="noStrike" cap="none">
                <a:solidFill>
                  <a:srgbClr val="00A2E0"/>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18" name="Google Shape;18;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3" name="Google Shape;23;p3"/>
          <p:cNvGrpSpPr/>
          <p:nvPr/>
        </p:nvGrpSpPr>
        <p:grpSpPr>
          <a:xfrm>
            <a:off x="-4762" y="944562"/>
            <a:ext cx="9148762" cy="73025"/>
            <a:chOff x="-6350" y="925115"/>
            <a:chExt cx="12198350" cy="73152"/>
          </a:xfrm>
        </p:grpSpPr>
        <p:sp>
          <p:nvSpPr>
            <p:cNvPr id="24" name="Google Shape;24;p3"/>
            <p:cNvSpPr txBox="1"/>
            <p:nvPr/>
          </p:nvSpPr>
          <p:spPr>
            <a:xfrm>
              <a:off x="1" y="925115"/>
              <a:ext cx="12191999" cy="73152"/>
            </a:xfrm>
            <a:prstGeom prst="rect">
              <a:avLst/>
            </a:prstGeom>
            <a:solidFill>
              <a:srgbClr val="00A2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3"/>
            <p:cNvSpPr txBox="1"/>
            <p:nvPr/>
          </p:nvSpPr>
          <p:spPr>
            <a:xfrm>
              <a:off x="-6350" y="925115"/>
              <a:ext cx="899584" cy="73152"/>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26;p3"/>
            <p:cNvSpPr txBox="1"/>
            <p:nvPr/>
          </p:nvSpPr>
          <p:spPr>
            <a:xfrm>
              <a:off x="1805518" y="925115"/>
              <a:ext cx="971549" cy="73152"/>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27;p3"/>
            <p:cNvSpPr txBox="1"/>
            <p:nvPr/>
          </p:nvSpPr>
          <p:spPr>
            <a:xfrm>
              <a:off x="3687234" y="925115"/>
              <a:ext cx="971551" cy="73152"/>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 name="Google Shape;28;p3"/>
            <p:cNvSpPr txBox="1"/>
            <p:nvPr/>
          </p:nvSpPr>
          <p:spPr>
            <a:xfrm>
              <a:off x="5571067" y="925115"/>
              <a:ext cx="973667" cy="73152"/>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Google Shape;29;p3"/>
            <p:cNvSpPr txBox="1"/>
            <p:nvPr/>
          </p:nvSpPr>
          <p:spPr>
            <a:xfrm>
              <a:off x="7452784" y="925115"/>
              <a:ext cx="973667" cy="73152"/>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Google Shape;30;p3"/>
            <p:cNvSpPr txBox="1"/>
            <p:nvPr/>
          </p:nvSpPr>
          <p:spPr>
            <a:xfrm>
              <a:off x="9338733" y="925115"/>
              <a:ext cx="971551" cy="73152"/>
            </a:xfrm>
            <a:prstGeom prst="rect">
              <a:avLst/>
            </a:prstGeom>
            <a:solidFill>
              <a:srgbClr val="FF7F3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31;p3"/>
            <p:cNvSpPr txBox="1"/>
            <p:nvPr/>
          </p:nvSpPr>
          <p:spPr>
            <a:xfrm>
              <a:off x="11220451" y="925115"/>
              <a:ext cx="971549" cy="73152"/>
            </a:xfrm>
            <a:prstGeom prst="rect">
              <a:avLst/>
            </a:prstGeom>
            <a:solidFill>
              <a:srgbClr val="FFC6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 name="Google Shape;32;p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p:nvPr/>
        </p:nvSpPr>
        <p:spPr>
          <a:xfrm>
            <a:off x="596350" y="1207625"/>
            <a:ext cx="8328600" cy="933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4800" b="1">
                <a:solidFill>
                  <a:srgbClr val="5C6670"/>
                </a:solidFill>
              </a:rPr>
              <a:t>Select Topics in Python</a:t>
            </a:r>
            <a:endParaRPr sz="4800" b="1">
              <a:solidFill>
                <a:srgbClr val="5C6670"/>
              </a:solidFill>
            </a:endParaRPr>
          </a:p>
        </p:txBody>
      </p:sp>
      <p:sp>
        <p:nvSpPr>
          <p:cNvPr id="45" name="Google Shape;45;p5"/>
          <p:cNvSpPr txBox="1"/>
          <p:nvPr/>
        </p:nvSpPr>
        <p:spPr>
          <a:xfrm>
            <a:off x="596350" y="1896725"/>
            <a:ext cx="8328600" cy="933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3600">
                <a:solidFill>
                  <a:srgbClr val="00A2E0"/>
                </a:solidFill>
              </a:rPr>
              <a:t>Random Library</a:t>
            </a:r>
            <a:endParaRPr sz="3600">
              <a:solidFill>
                <a:srgbClr val="00A2E0"/>
              </a:solidFill>
            </a:endParaRPr>
          </a:p>
        </p:txBody>
      </p:sp>
      <p:pic>
        <p:nvPicPr>
          <p:cNvPr id="46" name="Google Shape;46;p5" descr="ASU logo. Ira A. Fulton Schools of Engineering, Arizona State University."/>
          <p:cNvPicPr preferRelativeResize="0"/>
          <p:nvPr/>
        </p:nvPicPr>
        <p:blipFill rotWithShape="1">
          <a:blip r:embed="rId3">
            <a:alphaModFix/>
          </a:blip>
          <a:srcRect/>
          <a:stretch/>
        </p:blipFill>
        <p:spPr>
          <a:xfrm>
            <a:off x="5448300" y="5483225"/>
            <a:ext cx="3486150" cy="1154112"/>
          </a:xfrm>
          <a:prstGeom prst="rect">
            <a:avLst/>
          </a:prstGeom>
          <a:noFill/>
          <a:ln>
            <a:noFill/>
          </a:ln>
        </p:spPr>
      </p:pic>
      <p:sp>
        <p:nvSpPr>
          <p:cNvPr id="47" name="Google Shape;47;p5"/>
          <p:cNvSpPr txBox="1"/>
          <p:nvPr/>
        </p:nvSpPr>
        <p:spPr>
          <a:xfrm>
            <a:off x="596350" y="6194525"/>
            <a:ext cx="2865000" cy="4428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None/>
            </a:pPr>
            <a:r>
              <a:rPr lang="en-US" sz="2000">
                <a:solidFill>
                  <a:srgbClr val="000000"/>
                </a:solidFill>
              </a:rPr>
              <a:t>Adwith Malpe</a:t>
            </a:r>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6"/>
          <p:cNvSpPr txBox="1">
            <a:spLocks noGrp="1"/>
          </p:cNvSpPr>
          <p:nvPr>
            <p:ph type="body" idx="1"/>
          </p:nvPr>
        </p:nvSpPr>
        <p:spPr>
          <a:xfrm>
            <a:off x="935464" y="1696250"/>
            <a:ext cx="7143000" cy="3465600"/>
          </a:xfrm>
          <a:prstGeom prst="rect">
            <a:avLst/>
          </a:prstGeom>
          <a:noFill/>
          <a:ln>
            <a:noFill/>
          </a:ln>
        </p:spPr>
        <p:txBody>
          <a:bodyPr spcFirstLastPara="1" wrap="square" lIns="91425" tIns="45700" rIns="91425" bIns="45700" anchor="t" anchorCtr="0">
            <a:noAutofit/>
          </a:bodyPr>
          <a:lstStyle/>
          <a:p>
            <a:pPr marL="169862" lvl="0" indent="-193040" algn="l" rtl="0">
              <a:lnSpc>
                <a:spcPct val="80000"/>
              </a:lnSpc>
              <a:spcBef>
                <a:spcPts val="0"/>
              </a:spcBef>
              <a:spcAft>
                <a:spcPts val="0"/>
              </a:spcAft>
              <a:buClr>
                <a:srgbClr val="00A2E0"/>
              </a:buClr>
              <a:buSzPts val="3040"/>
              <a:buFont typeface="Arial"/>
              <a:buChar char="|"/>
            </a:pPr>
            <a:r>
              <a:rPr lang="en-US" sz="2600"/>
              <a:t>Agenda</a:t>
            </a:r>
            <a:endParaRPr sz="3200"/>
          </a:p>
          <a:p>
            <a:pPr marL="547687" lvl="1" indent="-217487" algn="l" rtl="0">
              <a:lnSpc>
                <a:spcPct val="80000"/>
              </a:lnSpc>
              <a:spcBef>
                <a:spcPts val="900"/>
              </a:spcBef>
              <a:spcAft>
                <a:spcPts val="0"/>
              </a:spcAft>
              <a:buSzPts val="1800"/>
              <a:buChar char="-"/>
            </a:pPr>
            <a:r>
              <a:rPr lang="en-US" sz="1800"/>
              <a:t>What is the Random Library?</a:t>
            </a:r>
            <a:endParaRPr sz="1800"/>
          </a:p>
          <a:p>
            <a:pPr marL="547687" lvl="1" indent="-217487" algn="l" rtl="0">
              <a:lnSpc>
                <a:spcPct val="80000"/>
              </a:lnSpc>
              <a:spcBef>
                <a:spcPts val="900"/>
              </a:spcBef>
              <a:spcAft>
                <a:spcPts val="0"/>
              </a:spcAft>
              <a:buSzPts val="1800"/>
              <a:buChar char="-"/>
            </a:pPr>
            <a:r>
              <a:rPr lang="en-US" sz="1800"/>
              <a:t>Demo</a:t>
            </a:r>
            <a:endParaRPr sz="1800"/>
          </a:p>
          <a:p>
            <a:pPr marL="914400" lvl="0" indent="0" algn="l" rtl="0">
              <a:lnSpc>
                <a:spcPct val="80000"/>
              </a:lnSpc>
              <a:spcBef>
                <a:spcPts val="900"/>
              </a:spcBef>
              <a:spcAft>
                <a:spcPts val="0"/>
              </a:spcAft>
              <a:buNone/>
            </a:pPr>
            <a:endParaRPr sz="1800"/>
          </a:p>
          <a:p>
            <a:pPr marL="0" lvl="0" indent="0" algn="l" rtl="0">
              <a:lnSpc>
                <a:spcPct val="80000"/>
              </a:lnSpc>
              <a:spcBef>
                <a:spcPts val="900"/>
              </a:spcBef>
              <a:spcAft>
                <a:spcPts val="0"/>
              </a:spcAft>
              <a:buNone/>
            </a:pPr>
            <a:endParaRPr sz="1800"/>
          </a:p>
          <a:p>
            <a:pPr marL="171442" lvl="0" indent="-49521" algn="l" rtl="0">
              <a:lnSpc>
                <a:spcPct val="100000"/>
              </a:lnSpc>
              <a:spcBef>
                <a:spcPts val="2200"/>
              </a:spcBef>
              <a:spcAft>
                <a:spcPts val="0"/>
              </a:spcAft>
              <a:buClr>
                <a:srgbClr val="00A2E0"/>
              </a:buClr>
              <a:buSzPts val="1920"/>
              <a:buFont typeface="Arial"/>
              <a:buNone/>
            </a:pPr>
            <a:endParaRPr sz="1600" b="0" i="0" u="none">
              <a:solidFill>
                <a:srgbClr val="262626"/>
              </a:solidFill>
              <a:latin typeface="Arial"/>
              <a:ea typeface="Arial"/>
              <a:cs typeface="Arial"/>
              <a:sym typeface="Arial"/>
            </a:endParaRPr>
          </a:p>
        </p:txBody>
      </p:sp>
      <p:sp>
        <p:nvSpPr>
          <p:cNvPr id="53" name="Google Shape;53;p6"/>
          <p:cNvSpPr txBox="1">
            <a:spLocks noGrp="1"/>
          </p:cNvSpPr>
          <p:nvPr>
            <p:ph type="title"/>
          </p:nvPr>
        </p:nvSpPr>
        <p:spPr>
          <a:xfrm>
            <a:off x="219075" y="0"/>
            <a:ext cx="8705700" cy="933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C6670"/>
              </a:buClr>
              <a:buSzPts val="3600"/>
              <a:buFont typeface="Arial"/>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7"/>
          <p:cNvSpPr txBox="1">
            <a:spLocks noGrp="1"/>
          </p:cNvSpPr>
          <p:nvPr>
            <p:ph type="body" idx="1"/>
          </p:nvPr>
        </p:nvSpPr>
        <p:spPr>
          <a:xfrm>
            <a:off x="935464" y="1696250"/>
            <a:ext cx="7143000" cy="3465600"/>
          </a:xfrm>
          <a:prstGeom prst="rect">
            <a:avLst/>
          </a:prstGeom>
          <a:noFill/>
          <a:ln>
            <a:noFill/>
          </a:ln>
        </p:spPr>
        <p:txBody>
          <a:bodyPr spcFirstLastPara="1" wrap="square" lIns="91425" tIns="45700" rIns="91425" bIns="45700" anchor="t" anchorCtr="0">
            <a:noAutofit/>
          </a:bodyPr>
          <a:lstStyle/>
          <a:p>
            <a:pPr marL="169862" lvl="0" indent="-193040" algn="l" rtl="0">
              <a:lnSpc>
                <a:spcPct val="80000"/>
              </a:lnSpc>
              <a:spcBef>
                <a:spcPts val="0"/>
              </a:spcBef>
              <a:spcAft>
                <a:spcPts val="0"/>
              </a:spcAft>
              <a:buClr>
                <a:srgbClr val="00A2E0"/>
              </a:buClr>
              <a:buSzPts val="3040"/>
              <a:buFont typeface="Arial"/>
              <a:buChar char="|"/>
            </a:pPr>
            <a:r>
              <a:rPr lang="en-US" sz="2600"/>
              <a:t>What is the Random Library?</a:t>
            </a:r>
            <a:endParaRPr sz="3200"/>
          </a:p>
          <a:p>
            <a:pPr marL="547687" lvl="1" indent="-217487" algn="l" rtl="0">
              <a:lnSpc>
                <a:spcPct val="80000"/>
              </a:lnSpc>
              <a:spcBef>
                <a:spcPts val="900"/>
              </a:spcBef>
              <a:spcAft>
                <a:spcPts val="0"/>
              </a:spcAft>
              <a:buSzPts val="1800"/>
              <a:buChar char="-"/>
            </a:pPr>
            <a:r>
              <a:rPr lang="en-US" sz="1800"/>
              <a:t>Library that allows a programmer to obtain a random number in a given range, pick a random element from a list, etc.</a:t>
            </a:r>
            <a:endParaRPr sz="1800"/>
          </a:p>
          <a:p>
            <a:pPr marL="547687" lvl="1" indent="-217487" algn="l" rtl="0">
              <a:lnSpc>
                <a:spcPct val="80000"/>
              </a:lnSpc>
              <a:spcBef>
                <a:spcPts val="900"/>
              </a:spcBef>
              <a:spcAft>
                <a:spcPts val="0"/>
              </a:spcAft>
              <a:buSzPts val="1800"/>
              <a:buChar char="-"/>
            </a:pPr>
            <a:r>
              <a:rPr lang="en-US" sz="1800"/>
              <a:t>Frequently used to generate random numbers</a:t>
            </a:r>
            <a:endParaRPr sz="1800"/>
          </a:p>
          <a:p>
            <a:pPr marL="547687" lvl="1" indent="-217487" algn="l" rtl="0">
              <a:lnSpc>
                <a:spcPct val="80000"/>
              </a:lnSpc>
              <a:spcBef>
                <a:spcPts val="900"/>
              </a:spcBef>
              <a:spcAft>
                <a:spcPts val="0"/>
              </a:spcAft>
              <a:buSzPts val="1800"/>
              <a:buChar char="-"/>
            </a:pPr>
            <a:r>
              <a:rPr lang="en-US" sz="1800"/>
              <a:t>Also known as an in-built module of Python</a:t>
            </a:r>
            <a:endParaRPr sz="1800"/>
          </a:p>
          <a:p>
            <a:pPr marL="547687" lvl="1" indent="-217487" algn="l" rtl="0">
              <a:lnSpc>
                <a:spcPct val="80000"/>
              </a:lnSpc>
              <a:spcBef>
                <a:spcPts val="900"/>
              </a:spcBef>
              <a:spcAft>
                <a:spcPts val="0"/>
              </a:spcAft>
              <a:buSzPts val="1800"/>
              <a:buChar char="-"/>
            </a:pPr>
            <a:r>
              <a:rPr lang="en-US" sz="1800"/>
              <a:t>Random module creates pseudorandom numbers which means they are not truly random</a:t>
            </a:r>
            <a:endParaRPr sz="1800"/>
          </a:p>
          <a:p>
            <a:pPr marL="914400" lvl="0" indent="0" algn="l" rtl="0">
              <a:lnSpc>
                <a:spcPct val="80000"/>
              </a:lnSpc>
              <a:spcBef>
                <a:spcPts val="900"/>
              </a:spcBef>
              <a:spcAft>
                <a:spcPts val="0"/>
              </a:spcAft>
              <a:buNone/>
            </a:pPr>
            <a:endParaRPr sz="1800"/>
          </a:p>
          <a:p>
            <a:pPr marL="0" lvl="0" indent="0" algn="l" rtl="0">
              <a:lnSpc>
                <a:spcPct val="80000"/>
              </a:lnSpc>
              <a:spcBef>
                <a:spcPts val="900"/>
              </a:spcBef>
              <a:spcAft>
                <a:spcPts val="0"/>
              </a:spcAft>
              <a:buNone/>
            </a:pPr>
            <a:endParaRPr sz="1800"/>
          </a:p>
          <a:p>
            <a:pPr marL="0" lvl="0" indent="0" algn="l" rtl="0">
              <a:lnSpc>
                <a:spcPct val="70000"/>
              </a:lnSpc>
              <a:spcBef>
                <a:spcPts val="700"/>
              </a:spcBef>
              <a:spcAft>
                <a:spcPts val="0"/>
              </a:spcAft>
              <a:buNone/>
            </a:pPr>
            <a:endParaRPr sz="1600" b="0" i="0" u="none">
              <a:solidFill>
                <a:srgbClr val="262626"/>
              </a:solidFill>
              <a:latin typeface="Arial"/>
              <a:ea typeface="Arial"/>
              <a:cs typeface="Arial"/>
              <a:sym typeface="Arial"/>
            </a:endParaRPr>
          </a:p>
        </p:txBody>
      </p:sp>
      <p:sp>
        <p:nvSpPr>
          <p:cNvPr id="59" name="Google Shape;59;p7"/>
          <p:cNvSpPr txBox="1">
            <a:spLocks noGrp="1"/>
          </p:cNvSpPr>
          <p:nvPr>
            <p:ph type="title"/>
          </p:nvPr>
        </p:nvSpPr>
        <p:spPr>
          <a:xfrm>
            <a:off x="219075" y="0"/>
            <a:ext cx="8705700" cy="933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C6670"/>
              </a:buClr>
              <a:buSzPts val="3600"/>
              <a:buFont typeface="Arial"/>
              <a:buNone/>
            </a:pPr>
            <a:r>
              <a:rPr lang="en-US"/>
              <a:t>What is the Random Library?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8"/>
          <p:cNvSpPr txBox="1">
            <a:spLocks noGrp="1"/>
          </p:cNvSpPr>
          <p:nvPr>
            <p:ph type="body" idx="1"/>
          </p:nvPr>
        </p:nvSpPr>
        <p:spPr>
          <a:xfrm>
            <a:off x="178117" y="1436692"/>
            <a:ext cx="3698700" cy="4621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sp>
        <p:nvSpPr>
          <p:cNvPr id="66" name="Google Shape;66;p8"/>
          <p:cNvSpPr txBox="1">
            <a:spLocks noGrp="1"/>
          </p:cNvSpPr>
          <p:nvPr>
            <p:ph type="title"/>
          </p:nvPr>
        </p:nvSpPr>
        <p:spPr>
          <a:xfrm>
            <a:off x="190500" y="0"/>
            <a:ext cx="8705700" cy="933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Random Library Examples</a:t>
            </a:r>
            <a:endParaRPr/>
          </a:p>
        </p:txBody>
      </p:sp>
      <p:pic>
        <p:nvPicPr>
          <p:cNvPr id="67" name="Google Shape;67;p8" descr="Code examples using the Random Library. Line 1. Import random. Line 2. Pound sign, print a random value from a list of integers. Line 3. My underscore list = left bracket 11 comma 24 comma 23 comma 30 right bracket. Line 4. Print, left parenthesis, random dot choice, left parenthesis, my underscore list, right parenthesis, right parenthesis. "/>
          <p:cNvPicPr preferRelativeResize="0"/>
          <p:nvPr/>
        </p:nvPicPr>
        <p:blipFill>
          <a:blip r:embed="rId3">
            <a:alphaModFix/>
          </a:blip>
          <a:stretch>
            <a:fillRect/>
          </a:stretch>
        </p:blipFill>
        <p:spPr>
          <a:xfrm>
            <a:off x="278641" y="1602876"/>
            <a:ext cx="4333875" cy="1257300"/>
          </a:xfrm>
          <a:prstGeom prst="rect">
            <a:avLst/>
          </a:prstGeom>
          <a:noFill/>
          <a:ln>
            <a:noFill/>
          </a:ln>
        </p:spPr>
      </p:pic>
      <p:pic>
        <p:nvPicPr>
          <p:cNvPr id="68" name="Google Shape;68;p8" descr="Line 5. Pound sign, print a random value from a tuple. Line 6. My underscore tuple = left parenthesis 22.4 comma 19.4 comma 31.5 comma 33.2 right parenthesis. Line 7. Print, left parenthesis, random dot choice, left parenthesis, my underscore tuple, right parenthesis, right parenthesis. Line 8. Pound sign, print a random value from a string. Line 9. My underscore string = single quote Python single quote. Line 10. Print, left parenthesis, random dot choice, left parenthesis, my underscore string, right parenthesis, right parenthesis."/>
          <p:cNvPicPr preferRelativeResize="0"/>
          <p:nvPr/>
        </p:nvPicPr>
        <p:blipFill>
          <a:blip r:embed="rId4">
            <a:alphaModFix/>
          </a:blip>
          <a:stretch>
            <a:fillRect/>
          </a:stretch>
        </p:blipFill>
        <p:spPr>
          <a:xfrm>
            <a:off x="278641" y="3100404"/>
            <a:ext cx="3581400" cy="1704975"/>
          </a:xfrm>
          <a:prstGeom prst="rect">
            <a:avLst/>
          </a:prstGeom>
          <a:noFill/>
          <a:ln>
            <a:noFill/>
          </a:ln>
        </p:spPr>
      </p:pic>
      <p:pic>
        <p:nvPicPr>
          <p:cNvPr id="69" name="Google Shape;69;p8" descr="Line 11. Pound sign, generate a random integer using radint left parenthesis right parenthesis. Line 12. Print, left parenthesis, random dot radint, left parenthesis, one comma five, right parenthesis, right parenthesis. Line 13. Print, left parenthesis, random dot radint, left parenthesis, negative seven comma negative three, right parenthesis, right parenthesis."/>
          <p:cNvPicPr preferRelativeResize="0"/>
          <p:nvPr/>
        </p:nvPicPr>
        <p:blipFill>
          <a:blip r:embed="rId5">
            <a:alphaModFix/>
          </a:blip>
          <a:stretch>
            <a:fillRect/>
          </a:stretch>
        </p:blipFill>
        <p:spPr>
          <a:xfrm>
            <a:off x="278641" y="5003351"/>
            <a:ext cx="7248525" cy="86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9"/>
          <p:cNvSpPr txBox="1">
            <a:spLocks noGrp="1"/>
          </p:cNvSpPr>
          <p:nvPr>
            <p:ph type="body" idx="1"/>
          </p:nvPr>
        </p:nvSpPr>
        <p:spPr>
          <a:xfrm>
            <a:off x="935464" y="1696250"/>
            <a:ext cx="7143000" cy="3465600"/>
          </a:xfrm>
          <a:prstGeom prst="rect">
            <a:avLst/>
          </a:prstGeom>
          <a:noFill/>
          <a:ln>
            <a:noFill/>
          </a:ln>
        </p:spPr>
        <p:txBody>
          <a:bodyPr spcFirstLastPara="1" wrap="square" lIns="91425" tIns="45700" rIns="91425" bIns="45700" anchor="t" anchorCtr="0">
            <a:noAutofit/>
          </a:bodyPr>
          <a:lstStyle/>
          <a:p>
            <a:pPr marL="169862" lvl="0" indent="-193040" algn="l" rtl="0">
              <a:lnSpc>
                <a:spcPct val="80000"/>
              </a:lnSpc>
              <a:spcBef>
                <a:spcPts val="0"/>
              </a:spcBef>
              <a:spcAft>
                <a:spcPts val="0"/>
              </a:spcAft>
              <a:buClr>
                <a:srgbClr val="00A2E0"/>
              </a:buClr>
              <a:buSzPts val="3040"/>
              <a:buFont typeface="Arial"/>
              <a:buChar char="|"/>
            </a:pPr>
            <a:r>
              <a:rPr lang="en-US" sz="2600"/>
              <a:t>Demo</a:t>
            </a:r>
            <a:endParaRPr sz="3200"/>
          </a:p>
          <a:p>
            <a:pPr marL="914400" lvl="0" indent="0" algn="l" rtl="0">
              <a:lnSpc>
                <a:spcPct val="80000"/>
              </a:lnSpc>
              <a:spcBef>
                <a:spcPts val="900"/>
              </a:spcBef>
              <a:spcAft>
                <a:spcPts val="0"/>
              </a:spcAft>
              <a:buNone/>
            </a:pPr>
            <a:endParaRPr sz="1600" b="0" i="0" u="none">
              <a:solidFill>
                <a:srgbClr val="262626"/>
              </a:solidFill>
              <a:latin typeface="Arial"/>
              <a:ea typeface="Arial"/>
              <a:cs typeface="Arial"/>
              <a:sym typeface="Arial"/>
            </a:endParaRPr>
          </a:p>
        </p:txBody>
      </p:sp>
      <p:sp>
        <p:nvSpPr>
          <p:cNvPr id="75" name="Google Shape;75;p9"/>
          <p:cNvSpPr txBox="1">
            <a:spLocks noGrp="1"/>
          </p:cNvSpPr>
          <p:nvPr>
            <p:ph type="title"/>
          </p:nvPr>
        </p:nvSpPr>
        <p:spPr>
          <a:xfrm>
            <a:off x="219075" y="0"/>
            <a:ext cx="8705700" cy="933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C6670"/>
              </a:buClr>
              <a:buSzPts val="3600"/>
              <a:buFont typeface="Arial"/>
              <a:buNone/>
            </a:pPr>
            <a:r>
              <a:rPr lang="en-US"/>
              <a:t>Demo</a:t>
            </a:r>
            <a:endParaRPr/>
          </a:p>
        </p:txBody>
      </p:sp>
    </p:spTree>
  </p:cSld>
  <p:clrMapOvr>
    <a:masterClrMapping/>
  </p:clrMapOvr>
</p:sld>
</file>

<file path=ppt/theme/theme1.xml><?xml version="1.0" encoding="utf-8"?>
<a:theme xmlns:a="http://schemas.openxmlformats.org/drawingml/2006/main"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86</Words>
  <Application>Microsoft Office PowerPoint</Application>
  <PresentationFormat>On-screen Show (4:3)</PresentationFormat>
  <Paragraphs>19</Paragraphs>
  <Slides>5</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Courier New</vt:lpstr>
      <vt:lpstr>1_Custom Design</vt:lpstr>
      <vt:lpstr>3_Custom Design</vt:lpstr>
      <vt:lpstr>PowerPoint Presentation</vt:lpstr>
      <vt:lpstr>Agenda</vt:lpstr>
      <vt:lpstr>What is the Random Library?</vt:lpstr>
      <vt:lpstr>Random Library Examples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stephanie hibner</cp:lastModifiedBy>
  <cp:revision>1</cp:revision>
  <cp:lastPrinted>2022-06-09T04:09:08Z</cp:lastPrinted>
  <dcterms:modified xsi:type="dcterms:W3CDTF">2022-06-09T04:26:31Z</dcterms:modified>
</cp:coreProperties>
</file>