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hibner" userId="ebe39d190fc00c5d" providerId="LiveId" clId="{CA8874B1-23BE-42B9-81CD-10DB84CF6334}"/>
    <pc:docChg chg="modSld">
      <pc:chgData name="stephanie hibner" userId="ebe39d190fc00c5d" providerId="LiveId" clId="{CA8874B1-23BE-42B9-81CD-10DB84CF6334}" dt="2022-06-08T20:30:33.060" v="1" actId="962"/>
      <pc:docMkLst>
        <pc:docMk/>
      </pc:docMkLst>
      <pc:sldChg chg="modSp mod">
        <pc:chgData name="stephanie hibner" userId="ebe39d190fc00c5d" providerId="LiveId" clId="{CA8874B1-23BE-42B9-81CD-10DB84CF6334}" dt="2022-06-08T20:30:33.060" v="1" actId="962"/>
        <pc:sldMkLst>
          <pc:docMk/>
          <pc:sldMk cId="0" sldId="256"/>
        </pc:sldMkLst>
        <pc:picChg chg="mod">
          <ac:chgData name="stephanie hibner" userId="ebe39d190fc00c5d" providerId="LiveId" clId="{CA8874B1-23BE-42B9-81CD-10DB84CF6334}" dt="2022-06-08T20:30:33.060" v="1" actId="962"/>
          <ac:picMkLst>
            <pc:docMk/>
            <pc:sldMk cId="0" sldId="256"/>
            <ac:picMk id="4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0cc47b56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g120cc47b5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0d85f57ee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120d85f57e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c0f4605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120c0f460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2e642249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22e642249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d85f57e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20d85f5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e642249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122e64224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">
  <p:cSld name="1 Column with Im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lang="en-US" sz="4900" b="1" i="0" u="none" strike="noStrike" cap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800" b="1" i="0" u="none" strike="noStrike" cap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C6670"/>
                </a:solidFill>
              </a:rPr>
              <a:t>Select Topics in Python</a:t>
            </a:r>
            <a:endParaRPr sz="4800" b="1">
              <a:solidFill>
                <a:srgbClr val="5C6670"/>
              </a:solidFill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User Input and Output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46" name="Google Shape;46;p5" descr="ASU logo. Ira A. Fulton Schools of Engineering, Arizona State University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Adwith Malpe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Agenda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variables?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to print output to the screen?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is user input handled?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comments?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User input demo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171442" lvl="0" indent="-4952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variables?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Reserved memory locations used to store data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Occupy memory space based on the type of value we assign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To create a variable in Python, create a variable name followed by an equal sign and then pass a value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Variable_name = value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When a variable is created, Python will determine the data type to the variable based on the value assigned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variables?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to print output?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 print() to display output to the screen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Pass in variables or string text as input to parameters of print()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Run the program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to print output?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is user input handled?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program pauses for the user to input data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After the user inputs data, the data is stored in a variable as a string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This is done using the input() function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is user input handled?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comments?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Human-readable descriptions of lines of code or code blocks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Explains what a line of code or a code block does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Commenting can help code maintenance and find bugs much more quickly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Well-documented code is as important as correctly working code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1_Custom Design</vt:lpstr>
      <vt:lpstr>3_Custom Design</vt:lpstr>
      <vt:lpstr>PowerPoint Presentation</vt:lpstr>
      <vt:lpstr>Agenda</vt:lpstr>
      <vt:lpstr>What are variables?</vt:lpstr>
      <vt:lpstr>How to print output?</vt:lpstr>
      <vt:lpstr>How is user input handled?</vt:lpstr>
      <vt:lpstr>What are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stephanie hibner</cp:lastModifiedBy>
  <cp:revision>1</cp:revision>
  <dcterms:modified xsi:type="dcterms:W3CDTF">2022-06-08T20:30:41Z</dcterms:modified>
</cp:coreProperties>
</file>