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  <p:sldMasterId id="214748365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20cc47b567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" name="Google Shape;42;g120cc47b56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20d85f57ee_2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g120d85f57ee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0c0f46057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" name="Google Shape;56;g120c0f4605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0d85f57e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g120d85f57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2e8c091d6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g122e8c091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2e8c091d6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" name="Google Shape;74;g122e8c091d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2e8c091d6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122e8c091d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2e8c091d6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122e8c091d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2e8c091d6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g122e8c091d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with Image">
  <p:cSld name="1 Column with Imag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>
            <a:spLocks noGrp="1"/>
          </p:cNvSpPr>
          <p:nvPr>
            <p:ph type="pic" idx="2"/>
          </p:nvPr>
        </p:nvSpPr>
        <p:spPr>
          <a:xfrm>
            <a:off x="4095754" y="1886864"/>
            <a:ext cx="4835843" cy="41710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178117" y="1436692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4196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19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3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4"/>
          </p:nvPr>
        </p:nvSpPr>
        <p:spPr>
          <a:xfrm>
            <a:off x="4095751" y="1411511"/>
            <a:ext cx="48363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sz="1500" b="1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1725612"/>
            <a:ext cx="9144000" cy="3406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1384300" y="1651000"/>
            <a:ext cx="6376987" cy="73025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1384300" y="1651000"/>
            <a:ext cx="728662" cy="73025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2795587" y="1651000"/>
            <a:ext cx="728662" cy="74612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4208462" y="1651000"/>
            <a:ext cx="728662" cy="74612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5619750" y="1651000"/>
            <a:ext cx="728662" cy="74612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7032625" y="1651000"/>
            <a:ext cx="728662" cy="74612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600075" y="1724025"/>
            <a:ext cx="7858125" cy="14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900"/>
              <a:buFont typeface="Arial"/>
              <a:buNone/>
            </a:pPr>
            <a:r>
              <a:rPr lang="en-US" sz="4900" b="1" i="0" u="none" strike="noStrike" cap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endParaRPr sz="1800" b="1" i="0" u="none" strike="noStrike" cap="none">
              <a:solidFill>
                <a:srgbClr val="5C667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A2E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/>
        </p:nvSpPr>
        <p:spPr>
          <a:xfrm>
            <a:off x="0" y="1014412"/>
            <a:ext cx="9144000" cy="249237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" name="Google Shape;23;p3"/>
          <p:cNvGrpSpPr/>
          <p:nvPr/>
        </p:nvGrpSpPr>
        <p:grpSpPr>
          <a:xfrm>
            <a:off x="-4762" y="944562"/>
            <a:ext cx="9148762" cy="73025"/>
            <a:chOff x="-6350" y="925115"/>
            <a:chExt cx="12198350" cy="73152"/>
          </a:xfrm>
        </p:grpSpPr>
        <p:sp>
          <p:nvSpPr>
            <p:cNvPr id="24" name="Google Shape;24;p3"/>
            <p:cNvSpPr txBox="1"/>
            <p:nvPr/>
          </p:nvSpPr>
          <p:spPr>
            <a:xfrm>
              <a:off x="1" y="925115"/>
              <a:ext cx="12191999" cy="73152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-6350" y="925115"/>
              <a:ext cx="899584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 txBox="1"/>
            <p:nvPr/>
          </p:nvSpPr>
          <p:spPr>
            <a:xfrm>
              <a:off x="1805518" y="925115"/>
              <a:ext cx="971549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 txBox="1"/>
            <p:nvPr/>
          </p:nvSpPr>
          <p:spPr>
            <a:xfrm>
              <a:off x="3687234" y="925115"/>
              <a:ext cx="971551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 txBox="1"/>
            <p:nvPr/>
          </p:nvSpPr>
          <p:spPr>
            <a:xfrm>
              <a:off x="5571067" y="925115"/>
              <a:ext cx="973667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7452784" y="925115"/>
              <a:ext cx="973667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9338733" y="925115"/>
              <a:ext cx="971551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 txBox="1"/>
            <p:nvPr/>
          </p:nvSpPr>
          <p:spPr>
            <a:xfrm>
              <a:off x="11220451" y="925115"/>
              <a:ext cx="971549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/>
        </p:nvSpPr>
        <p:spPr>
          <a:xfrm>
            <a:off x="596350" y="1207625"/>
            <a:ext cx="83286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5C6670"/>
                </a:solidFill>
              </a:rPr>
              <a:t>Select Topics in Python</a:t>
            </a:r>
            <a:endParaRPr sz="4800" b="1">
              <a:solidFill>
                <a:srgbClr val="5C6670"/>
              </a:solidFill>
            </a:endParaRPr>
          </a:p>
        </p:txBody>
      </p:sp>
      <p:sp>
        <p:nvSpPr>
          <p:cNvPr id="45" name="Google Shape;45;p5"/>
          <p:cNvSpPr txBox="1"/>
          <p:nvPr/>
        </p:nvSpPr>
        <p:spPr>
          <a:xfrm>
            <a:off x="596350" y="1896725"/>
            <a:ext cx="83286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A2E0"/>
                </a:solidFill>
              </a:rPr>
              <a:t>Variables and Data Types</a:t>
            </a:r>
            <a:endParaRPr sz="3600">
              <a:solidFill>
                <a:srgbClr val="00A2E0"/>
              </a:solidFill>
            </a:endParaRPr>
          </a:p>
        </p:txBody>
      </p:sp>
      <p:pic>
        <p:nvPicPr>
          <p:cNvPr id="46" name="Google Shape;46;p5" descr="ASU logo. Ira A. Fulton Schools of Engineering, Arizona State University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8300" y="5483225"/>
            <a:ext cx="3486150" cy="115411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 txBox="1"/>
          <p:nvPr/>
        </p:nvSpPr>
        <p:spPr>
          <a:xfrm>
            <a:off x="596350" y="6194525"/>
            <a:ext cx="286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Adwith Malpe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69862" lvl="0" indent="-1930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Agenda</a:t>
            </a:r>
            <a:endParaRPr sz="32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What are data types?</a:t>
            </a:r>
            <a:endParaRPr sz="18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How are data types handled in Python?</a:t>
            </a:r>
            <a:endParaRPr sz="18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Data types Demo</a:t>
            </a:r>
            <a:endParaRPr sz="1800"/>
          </a:p>
          <a:p>
            <a:pPr marL="914400" lvl="0" indent="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800"/>
          </a:p>
          <a:p>
            <a:pPr marL="171442" lvl="0" indent="-4952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endParaRPr sz="1600" b="0" i="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219075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body" idx="1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69862" lvl="0" indent="-1930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What are data types?</a:t>
            </a:r>
            <a:endParaRPr sz="32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Data types are a type of classification of data</a:t>
            </a:r>
            <a:endParaRPr sz="18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Instructs the interpreter how the programmer will use the data</a:t>
            </a:r>
            <a:endParaRPr sz="18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Basic Data Types supported by Python: Integers, Floating-point numbers, Complex Numbers, Strings, Booleans</a:t>
            </a:r>
            <a:endParaRPr sz="18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Built-in Data Types: binary types, boolean type, set types, mapping type, sequence types, numeric types, text type </a:t>
            </a:r>
            <a:endParaRPr sz="1800"/>
          </a:p>
          <a:p>
            <a:pPr marL="0" lvl="0" indent="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600" b="0" i="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219075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What are data types?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body" idx="1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69862" lvl="0" indent="-1930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Data Type: Integers</a:t>
            </a:r>
            <a:endParaRPr sz="32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Stores whole numbers that range from -2,147,483,647 to 2,147,483,647 for 9 or 10 digits of precision </a:t>
            </a:r>
            <a:endParaRPr sz="18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No fractional parts in an integer</a:t>
            </a:r>
            <a:endParaRPr sz="18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Integer literals or variables are objects of the int class</a:t>
            </a:r>
            <a:endParaRPr sz="1800"/>
          </a:p>
          <a:p>
            <a:pPr marL="0" lvl="0" indent="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219075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Data Type: Integers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69862" lvl="0" indent="-1930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Data Type: Floats</a:t>
            </a:r>
            <a:endParaRPr sz="32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Represents real numbers and uses the decimal point to separate the numeric value into an integer and fractional parts</a:t>
            </a:r>
            <a:endParaRPr sz="18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Examples: 3.14, 1.2e+306, 1.6754</a:t>
            </a:r>
            <a:endParaRPr sz="1800"/>
          </a:p>
        </p:txBody>
      </p:sp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219075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Data Type: Floats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69862" lvl="0" indent="-1930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Data Type: Complex Numbers</a:t>
            </a:r>
            <a:endParaRPr sz="32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Created from two real numbers</a:t>
            </a:r>
            <a:endParaRPr sz="18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Comprised of real part and imaginary part</a:t>
            </a:r>
            <a:endParaRPr sz="18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Imaginary part is expressed by adding a j or a J after the number</a:t>
            </a:r>
            <a:endParaRPr sz="18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In Python, a complex number is created by assigning the real and imaginary part to a variable</a:t>
            </a:r>
            <a:endParaRPr sz="18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Examples: 3 + 6j, 6 + 15j</a:t>
            </a:r>
            <a:endParaRPr sz="1800"/>
          </a:p>
        </p:txBody>
      </p:sp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219075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Data Type: Complex Numbers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69862" lvl="0" indent="-1930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Data Type: Strings </a:t>
            </a:r>
            <a:endParaRPr sz="32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Strings are arrays of bytes representing Unicode characters</a:t>
            </a:r>
            <a:endParaRPr sz="18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It is a collection of one or more characters put in a single quote, double quotes, or triple quotes</a:t>
            </a:r>
            <a:endParaRPr sz="18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No character data type in Python</a:t>
            </a:r>
            <a:endParaRPr sz="18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A character is a string with a length of one and is represented by the string class in Python</a:t>
            </a:r>
            <a:endParaRPr sz="18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Examples: “Adwith”, “Hello world”, “There are 4 cars in the parking lot”</a:t>
            </a:r>
            <a:endParaRPr sz="1800"/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219075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Data Type: Strings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69862" lvl="0" indent="-1930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Data Type: Booleans</a:t>
            </a:r>
            <a:endParaRPr sz="32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Built-in data type provided by Python</a:t>
            </a:r>
            <a:endParaRPr sz="18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Values are true or false</a:t>
            </a:r>
            <a:endParaRPr sz="18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Example: a = True, b = False</a:t>
            </a:r>
            <a:endParaRPr sz="1800"/>
          </a:p>
        </p:txBody>
      </p:sp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>
            <a:off x="219075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Data Type: Booleans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body" idx="1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69862" lvl="0" indent="-1930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How are data types handled in Python?</a:t>
            </a:r>
            <a:endParaRPr sz="32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When a variable is assigned to a value, Python identifies and assigns the data type to the variable created</a:t>
            </a:r>
            <a:endParaRPr sz="18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Python uses the variable assigned value to determine the type</a:t>
            </a:r>
            <a:endParaRPr sz="1800"/>
          </a:p>
          <a:p>
            <a:pPr marL="0" lvl="0" indent="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219075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How are data types handled in Python?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Microsoft Office PowerPoint</Application>
  <PresentationFormat>On-screen Show (4:3)</PresentationFormat>
  <Paragraphs>46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1_Custom Design</vt:lpstr>
      <vt:lpstr>3_Custom Design</vt:lpstr>
      <vt:lpstr>PowerPoint Presentation</vt:lpstr>
      <vt:lpstr>Agenda</vt:lpstr>
      <vt:lpstr>What are data types?</vt:lpstr>
      <vt:lpstr>Data Type: Integers</vt:lpstr>
      <vt:lpstr>Data Type: Floats</vt:lpstr>
      <vt:lpstr>Data Type: Complex Numbers</vt:lpstr>
      <vt:lpstr>Data Type: Strings</vt:lpstr>
      <vt:lpstr>Data Type: Booleans</vt:lpstr>
      <vt:lpstr>How are data types handled in Python?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stephanie hibner</cp:lastModifiedBy>
  <cp:revision>1</cp:revision>
  <dcterms:modified xsi:type="dcterms:W3CDTF">2022-06-08T20:32:22Z</dcterms:modified>
</cp:coreProperties>
</file>