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61" r:id="rId4"/>
    <p:sldMasterId id="2147483662" r:id="rId5"/>
    <p:sldMasterId id="2147483663" r:id="rId6"/>
  </p:sldMasterIdLst>
  <p:notesMasterIdLst>
    <p:notesMasterId r:id="rId7"/>
  </p:notesMasterIdLst>
  <p:sldIdLst>
    <p:sldId id="256" r:id="rId8"/>
    <p:sldId id="257" r:id="rId9"/>
    <p:sldId id="258" r:id="rId10"/>
    <p:sldId id="259" r:id="rId11"/>
    <p:sldId id="260" r:id="rId12"/>
    <p:sldId id="261" r:id="rId13"/>
    <p:sldId id="262" r:id="rId14"/>
    <p:sldId id="263" r:id="rId15"/>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15" Type="http://schemas.openxmlformats.org/officeDocument/2006/relationships/slide" Target="slides/slide8.xml"/><Relationship Id="rId14" Type="http://schemas.openxmlformats.org/officeDocument/2006/relationships/slide" Target="slides/slide7.xml"/><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7"/>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9pPr>
          </a:lstStyle>
          <a:p/>
        </p:txBody>
      </p:sp>
      <p:sp>
        <p:nvSpPr>
          <p:cNvPr id="4" name="Google Shape;4;n"/>
          <p:cNvSpPr txBox="1"/>
          <p:nvPr>
            <p:ph idx="10" type="dt"/>
          </p:nvPr>
        </p:nvSpPr>
        <p:spPr>
          <a:xfrm>
            <a:off x="3884612" y="0"/>
            <a:ext cx="2971800" cy="458787"/>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SzPts val="1400"/>
              <a:buNone/>
              <a:defRPr b="0" i="0" sz="12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9pPr>
          </a:lstStyle>
          <a:p/>
        </p:txBody>
      </p:sp>
      <p:sp>
        <p:nvSpPr>
          <p:cNvPr id="5" name="Google Shape;5;n"/>
          <p:cNvSpPr/>
          <p:nvPr>
            <p:ph idx="3"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8685212"/>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9pPr>
          </a:lstStyle>
          <a:p/>
        </p:txBody>
      </p:sp>
      <p:sp>
        <p:nvSpPr>
          <p:cNvPr id="8" name="Google Shape;8;n"/>
          <p:cNvSpPr txBox="1"/>
          <p:nvPr>
            <p:ph idx="12" type="sldNum"/>
          </p:nvPr>
        </p:nvSpPr>
        <p:spPr>
          <a:xfrm>
            <a:off x="3884612" y="8685212"/>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110" name="Google Shape;110;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1" name="Google Shape;111;p1:notes"/>
          <p:cNvSpPr txBox="1"/>
          <p:nvPr/>
        </p:nvSpPr>
        <p:spPr>
          <a:xfrm>
            <a:off x="3884612" y="8685212"/>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20dae2e7d0_0_8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7" name="Google Shape;117;g120dae2e7d0_0_8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20dae2e7d0_0_16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20dae2e7d0_0_16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4" name="Google Shape;124;g120dae2e7d0_0_163:notes"/>
          <p:cNvSpPr txBox="1"/>
          <p:nvPr>
            <p:ph idx="12" type="sldNum"/>
          </p:nvPr>
        </p:nvSpPr>
        <p:spPr>
          <a:xfrm>
            <a:off x="3884612" y="8685212"/>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Calibri"/>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20dae2e7d0_0_19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20dae2e7d0_0_19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 name="Google Shape;131;g120dae2e7d0_0_198:notes"/>
          <p:cNvSpPr txBox="1"/>
          <p:nvPr>
            <p:ph idx="12" type="sldNum"/>
          </p:nvPr>
        </p:nvSpPr>
        <p:spPr>
          <a:xfrm>
            <a:off x="3884612" y="8685212"/>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Calibri"/>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20dae2e7d0_0_18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20dae2e7d0_0_18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9" name="Google Shape;139;g120dae2e7d0_0_187:notes"/>
          <p:cNvSpPr txBox="1"/>
          <p:nvPr>
            <p:ph idx="12" type="sldNum"/>
          </p:nvPr>
        </p:nvSpPr>
        <p:spPr>
          <a:xfrm>
            <a:off x="3884612" y="8685212"/>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Calibri"/>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20dae2e7d0_0_17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20dae2e7d0_0_17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9" name="Google Shape;149;g120dae2e7d0_0_171:notes"/>
          <p:cNvSpPr txBox="1"/>
          <p:nvPr>
            <p:ph idx="12" type="sldNum"/>
          </p:nvPr>
        </p:nvSpPr>
        <p:spPr>
          <a:xfrm>
            <a:off x="3884612" y="8685212"/>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Calibri"/>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20dae2e7d0_0_17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20dae2e7d0_0_17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7" name="Google Shape;157;g120dae2e7d0_0_179:notes"/>
          <p:cNvSpPr txBox="1"/>
          <p:nvPr>
            <p:ph idx="12" type="sldNum"/>
          </p:nvPr>
        </p:nvSpPr>
        <p:spPr>
          <a:xfrm>
            <a:off x="3884612" y="8685212"/>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Calibri"/>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7" name="Google Shape;167;p2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p:cSld name="1_Title Slide">
    <p:spTree>
      <p:nvGrpSpPr>
        <p:cNvPr id="19" name="Shape 19"/>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
  <p:cSld name="3 Column">
    <p:spTree>
      <p:nvGrpSpPr>
        <p:cNvPr id="89" name="Shape 89"/>
        <p:cNvGrpSpPr/>
        <p:nvPr/>
      </p:nvGrpSpPr>
      <p:grpSpPr>
        <a:xfrm>
          <a:off x="0" y="0"/>
          <a:ext cx="0" cy="0"/>
          <a:chOff x="0" y="0"/>
          <a:chExt cx="0" cy="0"/>
        </a:xfrm>
      </p:grpSpPr>
      <p:sp>
        <p:nvSpPr>
          <p:cNvPr id="90" name="Google Shape;90;p13"/>
          <p:cNvSpPr txBox="1"/>
          <p:nvPr>
            <p:ph idx="1" type="body"/>
          </p:nvPr>
        </p:nvSpPr>
        <p:spPr>
          <a:xfrm>
            <a:off x="3202580" y="1589086"/>
            <a:ext cx="2818500" cy="4621200"/>
          </a:xfrm>
          <a:prstGeom prst="rect">
            <a:avLst/>
          </a:prstGeom>
          <a:noFill/>
          <a:ln>
            <a:noFill/>
          </a:ln>
        </p:spPr>
        <p:txBody>
          <a:bodyPr anchorCtr="0" anchor="t" bIns="45700" lIns="91425" spcFirstLastPara="1" rIns="91425" wrap="square" tIns="45700">
            <a:noAutofit/>
          </a:bodyPr>
          <a:lstStyle>
            <a:lvl1pPr indent="-426719" lvl="0" marL="457200" rtl="0" algn="l">
              <a:lnSpc>
                <a:spcPct val="100000"/>
              </a:lnSpc>
              <a:spcBef>
                <a:spcPts val="1800"/>
              </a:spcBef>
              <a:spcAft>
                <a:spcPts val="0"/>
              </a:spcAft>
              <a:buClr>
                <a:srgbClr val="00A2E0"/>
              </a:buClr>
              <a:buSzPts val="3120"/>
              <a:buFont typeface="Arial"/>
              <a:buChar char="|"/>
              <a:defRPr b="1" sz="2600">
                <a:solidFill>
                  <a:srgbClr val="5C6670"/>
                </a:solidFill>
                <a:latin typeface="Arial"/>
                <a:ea typeface="Arial"/>
                <a:cs typeface="Arial"/>
                <a:sym typeface="Arial"/>
              </a:defRPr>
            </a:lvl1pPr>
            <a:lvl2pPr indent="-361950" lvl="1" marL="914400" marR="0" rtl="0" algn="l">
              <a:lnSpc>
                <a:spcPct val="100000"/>
              </a:lnSpc>
              <a:spcBef>
                <a:spcPts val="450"/>
              </a:spcBef>
              <a:spcAft>
                <a:spcPts val="0"/>
              </a:spcAft>
              <a:buClr>
                <a:srgbClr val="5C6670"/>
              </a:buClr>
              <a:buSzPts val="2100"/>
              <a:buFont typeface="Courier New"/>
              <a:buChar char="-"/>
              <a:defRPr sz="2100">
                <a:solidFill>
                  <a:srgbClr val="262626"/>
                </a:solidFill>
                <a:latin typeface="Arial"/>
                <a:ea typeface="Arial"/>
                <a:cs typeface="Arial"/>
                <a:sym typeface="Arial"/>
              </a:defRPr>
            </a:lvl2pPr>
            <a:lvl3pPr indent="-355600" lvl="2" marL="1371600" marR="0" rtl="0" algn="l">
              <a:lnSpc>
                <a:spcPct val="90000"/>
              </a:lnSpc>
              <a:spcBef>
                <a:spcPts val="375"/>
              </a:spcBef>
              <a:spcAft>
                <a:spcPts val="0"/>
              </a:spcAft>
              <a:buClr>
                <a:srgbClr val="5C6670"/>
              </a:buClr>
              <a:buSzPts val="2000"/>
              <a:buFont typeface="Arial"/>
              <a:buChar char="•"/>
              <a:defRPr>
                <a:solidFill>
                  <a:srgbClr val="262626"/>
                </a:solidFill>
                <a:latin typeface="Arial"/>
                <a:ea typeface="Arial"/>
                <a:cs typeface="Arial"/>
                <a:sym typeface="Arial"/>
              </a:defRPr>
            </a:lvl3pPr>
            <a:lvl4pPr indent="-342900" lvl="3" marL="1828800" rtl="0" algn="l">
              <a:lnSpc>
                <a:spcPct val="90000"/>
              </a:lnSpc>
              <a:spcBef>
                <a:spcPts val="500"/>
              </a:spcBef>
              <a:spcAft>
                <a:spcPts val="0"/>
              </a:spcAft>
              <a:buClr>
                <a:schemeClr val="dk1"/>
              </a:buClr>
              <a:buSzPts val="1800"/>
              <a:buChar char="•"/>
              <a:defRPr>
                <a:latin typeface="Arial"/>
                <a:ea typeface="Arial"/>
                <a:cs typeface="Arial"/>
                <a:sym typeface="Arial"/>
              </a:defRPr>
            </a:lvl4pPr>
            <a:lvl5pPr indent="-342900" lvl="4" marL="2286000" rtl="0" algn="l">
              <a:lnSpc>
                <a:spcPct val="90000"/>
              </a:lnSpc>
              <a:spcBef>
                <a:spcPts val="500"/>
              </a:spcBef>
              <a:spcAft>
                <a:spcPts val="0"/>
              </a:spcAft>
              <a:buClr>
                <a:schemeClr val="dk1"/>
              </a:buClr>
              <a:buSzPts val="1800"/>
              <a:buChar char="•"/>
              <a:defRPr>
                <a:latin typeface="Arial"/>
                <a:ea typeface="Arial"/>
                <a:cs typeface="Arial"/>
                <a:sym typeface="Arial"/>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91" name="Google Shape;91;p13"/>
          <p:cNvSpPr txBox="1"/>
          <p:nvPr>
            <p:ph idx="2" type="body"/>
          </p:nvPr>
        </p:nvSpPr>
        <p:spPr>
          <a:xfrm>
            <a:off x="292418" y="1589095"/>
            <a:ext cx="2824800" cy="4621200"/>
          </a:xfrm>
          <a:prstGeom prst="rect">
            <a:avLst/>
          </a:prstGeom>
          <a:noFill/>
          <a:ln>
            <a:noFill/>
          </a:ln>
        </p:spPr>
        <p:txBody>
          <a:bodyPr anchorCtr="0" anchor="t" bIns="45700" lIns="91425" spcFirstLastPara="1" rIns="91425" wrap="square" tIns="45700">
            <a:noAutofit/>
          </a:bodyPr>
          <a:lstStyle>
            <a:lvl1pPr indent="-426719" lvl="0" marL="457200" rtl="0" algn="l">
              <a:lnSpc>
                <a:spcPct val="100000"/>
              </a:lnSpc>
              <a:spcBef>
                <a:spcPts val="1800"/>
              </a:spcBef>
              <a:spcAft>
                <a:spcPts val="0"/>
              </a:spcAft>
              <a:buClr>
                <a:srgbClr val="00A2E0"/>
              </a:buClr>
              <a:buSzPts val="3120"/>
              <a:buFont typeface="Arial"/>
              <a:buChar char="|"/>
              <a:defRPr b="1" sz="2600">
                <a:solidFill>
                  <a:srgbClr val="5C6670"/>
                </a:solidFill>
                <a:latin typeface="Arial"/>
                <a:ea typeface="Arial"/>
                <a:cs typeface="Arial"/>
                <a:sym typeface="Arial"/>
              </a:defRPr>
            </a:lvl1pPr>
            <a:lvl2pPr indent="-361950" lvl="1" marL="914400" marR="0" rtl="0" algn="l">
              <a:lnSpc>
                <a:spcPct val="100000"/>
              </a:lnSpc>
              <a:spcBef>
                <a:spcPts val="450"/>
              </a:spcBef>
              <a:spcAft>
                <a:spcPts val="0"/>
              </a:spcAft>
              <a:buClr>
                <a:srgbClr val="5C6670"/>
              </a:buClr>
              <a:buSzPts val="2100"/>
              <a:buFont typeface="Courier New"/>
              <a:buChar char="-"/>
              <a:defRPr sz="2100">
                <a:solidFill>
                  <a:srgbClr val="262626"/>
                </a:solidFill>
                <a:latin typeface="Arial"/>
                <a:ea typeface="Arial"/>
                <a:cs typeface="Arial"/>
                <a:sym typeface="Arial"/>
              </a:defRPr>
            </a:lvl2pPr>
            <a:lvl3pPr indent="-355600" lvl="2" marL="1371600" marR="0" rtl="0" algn="l">
              <a:lnSpc>
                <a:spcPct val="90000"/>
              </a:lnSpc>
              <a:spcBef>
                <a:spcPts val="375"/>
              </a:spcBef>
              <a:spcAft>
                <a:spcPts val="0"/>
              </a:spcAft>
              <a:buClr>
                <a:srgbClr val="5C6670"/>
              </a:buClr>
              <a:buSzPts val="2000"/>
              <a:buFont typeface="Arial"/>
              <a:buChar char="•"/>
              <a:defRPr>
                <a:solidFill>
                  <a:srgbClr val="262626"/>
                </a:solidFill>
                <a:latin typeface="Arial"/>
                <a:ea typeface="Arial"/>
                <a:cs typeface="Arial"/>
                <a:sym typeface="Arial"/>
              </a:defRPr>
            </a:lvl3pPr>
            <a:lvl4pPr indent="-342900" lvl="3" marL="1828800" rtl="0" algn="l">
              <a:lnSpc>
                <a:spcPct val="90000"/>
              </a:lnSpc>
              <a:spcBef>
                <a:spcPts val="500"/>
              </a:spcBef>
              <a:spcAft>
                <a:spcPts val="0"/>
              </a:spcAft>
              <a:buClr>
                <a:schemeClr val="dk1"/>
              </a:buClr>
              <a:buSzPts val="1800"/>
              <a:buChar char="•"/>
              <a:defRPr>
                <a:latin typeface="Arial"/>
                <a:ea typeface="Arial"/>
                <a:cs typeface="Arial"/>
                <a:sym typeface="Arial"/>
              </a:defRPr>
            </a:lvl4pPr>
            <a:lvl5pPr indent="-342900" lvl="4" marL="2286000" rtl="0" algn="l">
              <a:lnSpc>
                <a:spcPct val="90000"/>
              </a:lnSpc>
              <a:spcBef>
                <a:spcPts val="500"/>
              </a:spcBef>
              <a:spcAft>
                <a:spcPts val="0"/>
              </a:spcAft>
              <a:buClr>
                <a:schemeClr val="dk1"/>
              </a:buClr>
              <a:buSzPts val="1800"/>
              <a:buChar char="•"/>
              <a:defRPr>
                <a:latin typeface="Arial"/>
                <a:ea typeface="Arial"/>
                <a:cs typeface="Arial"/>
                <a:sym typeface="Arial"/>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92" name="Google Shape;92;p13"/>
          <p:cNvSpPr txBox="1"/>
          <p:nvPr>
            <p:ph idx="3" type="body"/>
          </p:nvPr>
        </p:nvSpPr>
        <p:spPr>
          <a:xfrm>
            <a:off x="6106484" y="1589086"/>
            <a:ext cx="2818500" cy="4621200"/>
          </a:xfrm>
          <a:prstGeom prst="rect">
            <a:avLst/>
          </a:prstGeom>
          <a:noFill/>
          <a:ln>
            <a:noFill/>
          </a:ln>
        </p:spPr>
        <p:txBody>
          <a:bodyPr anchorCtr="0" anchor="t" bIns="45700" lIns="91425" spcFirstLastPara="1" rIns="91425" wrap="square" tIns="45700">
            <a:noAutofit/>
          </a:bodyPr>
          <a:lstStyle>
            <a:lvl1pPr indent="-426719" lvl="0" marL="457200" rtl="0" algn="l">
              <a:lnSpc>
                <a:spcPct val="100000"/>
              </a:lnSpc>
              <a:spcBef>
                <a:spcPts val="1800"/>
              </a:spcBef>
              <a:spcAft>
                <a:spcPts val="0"/>
              </a:spcAft>
              <a:buClr>
                <a:srgbClr val="00A2E0"/>
              </a:buClr>
              <a:buSzPts val="3120"/>
              <a:buFont typeface="Arial"/>
              <a:buChar char="|"/>
              <a:defRPr b="1" sz="2600">
                <a:solidFill>
                  <a:srgbClr val="5C6670"/>
                </a:solidFill>
                <a:latin typeface="Arial"/>
                <a:ea typeface="Arial"/>
                <a:cs typeface="Arial"/>
                <a:sym typeface="Arial"/>
              </a:defRPr>
            </a:lvl1pPr>
            <a:lvl2pPr indent="-361950" lvl="1" marL="914400" marR="0" rtl="0" algn="l">
              <a:lnSpc>
                <a:spcPct val="100000"/>
              </a:lnSpc>
              <a:spcBef>
                <a:spcPts val="450"/>
              </a:spcBef>
              <a:spcAft>
                <a:spcPts val="0"/>
              </a:spcAft>
              <a:buClr>
                <a:srgbClr val="5C6670"/>
              </a:buClr>
              <a:buSzPts val="2100"/>
              <a:buFont typeface="Courier New"/>
              <a:buChar char="-"/>
              <a:defRPr sz="2100">
                <a:solidFill>
                  <a:srgbClr val="262626"/>
                </a:solidFill>
                <a:latin typeface="Arial"/>
                <a:ea typeface="Arial"/>
                <a:cs typeface="Arial"/>
                <a:sym typeface="Arial"/>
              </a:defRPr>
            </a:lvl2pPr>
            <a:lvl3pPr indent="-355600" lvl="2" marL="1371600" marR="0" rtl="0" algn="l">
              <a:lnSpc>
                <a:spcPct val="90000"/>
              </a:lnSpc>
              <a:spcBef>
                <a:spcPts val="375"/>
              </a:spcBef>
              <a:spcAft>
                <a:spcPts val="0"/>
              </a:spcAft>
              <a:buClr>
                <a:srgbClr val="5C6670"/>
              </a:buClr>
              <a:buSzPts val="2000"/>
              <a:buFont typeface="Arial"/>
              <a:buChar char="•"/>
              <a:defRPr>
                <a:solidFill>
                  <a:srgbClr val="262626"/>
                </a:solidFill>
                <a:latin typeface="Arial"/>
                <a:ea typeface="Arial"/>
                <a:cs typeface="Arial"/>
                <a:sym typeface="Arial"/>
              </a:defRPr>
            </a:lvl3pPr>
            <a:lvl4pPr indent="-342900" lvl="3" marL="1828800" rtl="0" algn="l">
              <a:lnSpc>
                <a:spcPct val="90000"/>
              </a:lnSpc>
              <a:spcBef>
                <a:spcPts val="500"/>
              </a:spcBef>
              <a:spcAft>
                <a:spcPts val="0"/>
              </a:spcAft>
              <a:buClr>
                <a:schemeClr val="dk1"/>
              </a:buClr>
              <a:buSzPts val="1800"/>
              <a:buChar char="•"/>
              <a:defRPr>
                <a:latin typeface="Arial"/>
                <a:ea typeface="Arial"/>
                <a:cs typeface="Arial"/>
                <a:sym typeface="Arial"/>
              </a:defRPr>
            </a:lvl4pPr>
            <a:lvl5pPr indent="-342900" lvl="4" marL="2286000" rtl="0" algn="l">
              <a:lnSpc>
                <a:spcPct val="90000"/>
              </a:lnSpc>
              <a:spcBef>
                <a:spcPts val="500"/>
              </a:spcBef>
              <a:spcAft>
                <a:spcPts val="0"/>
              </a:spcAft>
              <a:buClr>
                <a:schemeClr val="dk1"/>
              </a:buClr>
              <a:buSzPts val="1800"/>
              <a:buChar char="•"/>
              <a:defRPr>
                <a:latin typeface="Arial"/>
                <a:ea typeface="Arial"/>
                <a:cs typeface="Arial"/>
                <a:sym typeface="Arial"/>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93" name="Google Shape;93;p13"/>
          <p:cNvSpPr txBox="1"/>
          <p:nvPr>
            <p:ph type="title"/>
          </p:nvPr>
        </p:nvSpPr>
        <p:spPr>
          <a:xfrm>
            <a:off x="190500" y="0"/>
            <a:ext cx="8705700" cy="9336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SzPts val="1400"/>
              <a:buNone/>
              <a:defRPr b="1" sz="3600">
                <a:solidFill>
                  <a:srgbClr val="5C6670"/>
                </a:solidFill>
                <a:latin typeface="Arial"/>
                <a:ea typeface="Arial"/>
                <a:cs typeface="Arial"/>
                <a:sym typeface="Arial"/>
              </a:defRPr>
            </a:lvl1pPr>
            <a:lvl2pPr lvl="1" rtl="0" algn="l">
              <a:lnSpc>
                <a:spcPct val="90000"/>
              </a:lnSpc>
              <a:spcBef>
                <a:spcPts val="0"/>
              </a:spcBef>
              <a:spcAft>
                <a:spcPts val="0"/>
              </a:spcAft>
              <a:buSzPts val="1400"/>
              <a:buNone/>
              <a:defRPr/>
            </a:lvl2pPr>
            <a:lvl3pPr lvl="2" rtl="0" algn="l">
              <a:lnSpc>
                <a:spcPct val="90000"/>
              </a:lnSpc>
              <a:spcBef>
                <a:spcPts val="0"/>
              </a:spcBef>
              <a:spcAft>
                <a:spcPts val="0"/>
              </a:spcAft>
              <a:buSzPts val="1400"/>
              <a:buNone/>
              <a:defRPr/>
            </a:lvl3pPr>
            <a:lvl4pPr lvl="3" rtl="0" algn="l">
              <a:lnSpc>
                <a:spcPct val="90000"/>
              </a:lnSpc>
              <a:spcBef>
                <a:spcPts val="0"/>
              </a:spcBef>
              <a:spcAft>
                <a:spcPts val="0"/>
              </a:spcAft>
              <a:buSzPts val="1400"/>
              <a:buNone/>
              <a:defRPr/>
            </a:lvl4pPr>
            <a:lvl5pPr lvl="4" rtl="0" algn="l">
              <a:lnSpc>
                <a:spcPct val="90000"/>
              </a:lnSpc>
              <a:spcBef>
                <a:spcPts val="0"/>
              </a:spcBef>
              <a:spcAft>
                <a:spcPts val="0"/>
              </a:spcAft>
              <a:buSzPts val="1400"/>
              <a:buNone/>
              <a:defRPr/>
            </a:lvl5pPr>
            <a:lvl6pPr lvl="5" rtl="0" algn="l">
              <a:lnSpc>
                <a:spcPct val="90000"/>
              </a:lnSpc>
              <a:spcBef>
                <a:spcPts val="0"/>
              </a:spcBef>
              <a:spcAft>
                <a:spcPts val="0"/>
              </a:spcAft>
              <a:buSzPts val="1400"/>
              <a:buNone/>
              <a:defRPr/>
            </a:lvl6pPr>
            <a:lvl7pPr lvl="6" rtl="0" algn="l">
              <a:lnSpc>
                <a:spcPct val="90000"/>
              </a:lnSpc>
              <a:spcBef>
                <a:spcPts val="0"/>
              </a:spcBef>
              <a:spcAft>
                <a:spcPts val="0"/>
              </a:spcAft>
              <a:buSzPts val="1400"/>
              <a:buNone/>
              <a:defRPr/>
            </a:lvl7pPr>
            <a:lvl8pPr lvl="7" rtl="0" algn="l">
              <a:lnSpc>
                <a:spcPct val="90000"/>
              </a:lnSpc>
              <a:spcBef>
                <a:spcPts val="0"/>
              </a:spcBef>
              <a:spcAft>
                <a:spcPts val="0"/>
              </a:spcAft>
              <a:buSzPts val="1400"/>
              <a:buNone/>
              <a:defRPr/>
            </a:lvl8pPr>
            <a:lvl9pPr lvl="8" rtl="0" algn="l">
              <a:lnSpc>
                <a:spcPct val="90000"/>
              </a:lnSpc>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Graph 2">
  <p:cSld name="Content with Graph 2">
    <p:spTree>
      <p:nvGrpSpPr>
        <p:cNvPr id="94" name="Shape 94"/>
        <p:cNvGrpSpPr/>
        <p:nvPr/>
      </p:nvGrpSpPr>
      <p:grpSpPr>
        <a:xfrm>
          <a:off x="0" y="0"/>
          <a:ext cx="0" cy="0"/>
          <a:chOff x="0" y="0"/>
          <a:chExt cx="0" cy="0"/>
        </a:xfrm>
      </p:grpSpPr>
      <p:sp>
        <p:nvSpPr>
          <p:cNvPr id="95" name="Google Shape;95;p14"/>
          <p:cNvSpPr txBox="1"/>
          <p:nvPr>
            <p:ph idx="1" type="body"/>
          </p:nvPr>
        </p:nvSpPr>
        <p:spPr>
          <a:xfrm>
            <a:off x="5206636" y="1512889"/>
            <a:ext cx="3698700" cy="46212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1800"/>
              </a:spcBef>
              <a:spcAft>
                <a:spcPts val="0"/>
              </a:spcAft>
              <a:buClr>
                <a:srgbClr val="00A2E0"/>
              </a:buClr>
              <a:buSzPts val="2800"/>
              <a:buFont typeface="Arial"/>
              <a:buNone/>
              <a:defRPr b="1">
                <a:solidFill>
                  <a:srgbClr val="5C6670"/>
                </a:solidFill>
                <a:latin typeface="Arial"/>
                <a:ea typeface="Arial"/>
                <a:cs typeface="Arial"/>
                <a:sym typeface="Arial"/>
              </a:defRPr>
            </a:lvl1pPr>
            <a:lvl2pPr indent="-228600" lvl="1" marL="914400" rtl="0" algn="l">
              <a:lnSpc>
                <a:spcPct val="90000"/>
              </a:lnSpc>
              <a:spcBef>
                <a:spcPts val="500"/>
              </a:spcBef>
              <a:spcAft>
                <a:spcPts val="0"/>
              </a:spcAft>
              <a:buClr>
                <a:srgbClr val="5C6670"/>
              </a:buClr>
              <a:buSzPts val="2400"/>
              <a:buNone/>
              <a:defRPr>
                <a:solidFill>
                  <a:srgbClr val="262626"/>
                </a:solidFill>
                <a:latin typeface="Arial"/>
                <a:ea typeface="Arial"/>
                <a:cs typeface="Arial"/>
                <a:sym typeface="Arial"/>
              </a:defRPr>
            </a:lvl2pPr>
            <a:lvl3pPr indent="-355600" lvl="2" marL="1371600" marR="0" rtl="0" algn="l">
              <a:lnSpc>
                <a:spcPct val="90000"/>
              </a:lnSpc>
              <a:spcBef>
                <a:spcPts val="450"/>
              </a:spcBef>
              <a:spcAft>
                <a:spcPts val="0"/>
              </a:spcAft>
              <a:buClr>
                <a:srgbClr val="5C6670"/>
              </a:buClr>
              <a:buSzPts val="2000"/>
              <a:buFont typeface="Arial"/>
              <a:buChar char="•"/>
              <a:defRPr>
                <a:solidFill>
                  <a:srgbClr val="262626"/>
                </a:solidFill>
                <a:latin typeface="Arial"/>
                <a:ea typeface="Arial"/>
                <a:cs typeface="Arial"/>
                <a:sym typeface="Arial"/>
              </a:defRPr>
            </a:lvl3pPr>
            <a:lvl4pPr indent="-228600" lvl="3" marL="1828800" rtl="0" algn="l">
              <a:lnSpc>
                <a:spcPct val="90000"/>
              </a:lnSpc>
              <a:spcBef>
                <a:spcPts val="500"/>
              </a:spcBef>
              <a:spcAft>
                <a:spcPts val="0"/>
              </a:spcAft>
              <a:buClr>
                <a:schemeClr val="dk1"/>
              </a:buClr>
              <a:buSzPts val="1800"/>
              <a:buNone/>
              <a:defRPr>
                <a:latin typeface="Arial"/>
                <a:ea typeface="Arial"/>
                <a:cs typeface="Arial"/>
                <a:sym typeface="Arial"/>
              </a:defRPr>
            </a:lvl4pPr>
            <a:lvl5pPr indent="-342900" lvl="4" marL="2286000" rtl="0" algn="l">
              <a:lnSpc>
                <a:spcPct val="90000"/>
              </a:lnSpc>
              <a:spcBef>
                <a:spcPts val="500"/>
              </a:spcBef>
              <a:spcAft>
                <a:spcPts val="0"/>
              </a:spcAft>
              <a:buClr>
                <a:schemeClr val="dk1"/>
              </a:buClr>
              <a:buSzPts val="1800"/>
              <a:buChar char="•"/>
              <a:defRPr>
                <a:latin typeface="Arial"/>
                <a:ea typeface="Arial"/>
                <a:cs typeface="Arial"/>
                <a:sym typeface="Arial"/>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96" name="Google Shape;96;p14"/>
          <p:cNvSpPr txBox="1"/>
          <p:nvPr>
            <p:ph idx="2" type="body"/>
          </p:nvPr>
        </p:nvSpPr>
        <p:spPr>
          <a:xfrm>
            <a:off x="370321" y="6253470"/>
            <a:ext cx="4836300" cy="3174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1000"/>
              </a:spcBef>
              <a:spcAft>
                <a:spcPts val="0"/>
              </a:spcAft>
              <a:buClr>
                <a:srgbClr val="8C1D40"/>
              </a:buClr>
              <a:buSzPts val="1050"/>
              <a:buNone/>
              <a:defRPr sz="1050">
                <a:solidFill>
                  <a:srgbClr val="8C1D40"/>
                </a:solidFill>
                <a:latin typeface="Arial"/>
                <a:ea typeface="Arial"/>
                <a:cs typeface="Arial"/>
                <a:sym typeface="Arial"/>
              </a:defRPr>
            </a:lvl1pPr>
            <a:lvl2pPr indent="-228600" lvl="1" marL="914400" rtl="0" algn="l">
              <a:lnSpc>
                <a:spcPct val="90000"/>
              </a:lnSpc>
              <a:spcBef>
                <a:spcPts val="500"/>
              </a:spcBef>
              <a:spcAft>
                <a:spcPts val="0"/>
              </a:spcAft>
              <a:buClr>
                <a:schemeClr val="dk1"/>
              </a:buClr>
              <a:buSzPts val="1050"/>
              <a:buNone/>
              <a:defRPr sz="1050">
                <a:latin typeface="Arial"/>
                <a:ea typeface="Arial"/>
                <a:cs typeface="Arial"/>
                <a:sym typeface="Arial"/>
              </a:defRPr>
            </a:lvl2pPr>
            <a:lvl3pPr indent="-228600" lvl="2" marL="1371600" rtl="0" algn="l">
              <a:lnSpc>
                <a:spcPct val="90000"/>
              </a:lnSpc>
              <a:spcBef>
                <a:spcPts val="500"/>
              </a:spcBef>
              <a:spcAft>
                <a:spcPts val="0"/>
              </a:spcAft>
              <a:buClr>
                <a:schemeClr val="dk1"/>
              </a:buClr>
              <a:buSzPts val="1050"/>
              <a:buNone/>
              <a:defRPr sz="1050">
                <a:latin typeface="Arial"/>
                <a:ea typeface="Arial"/>
                <a:cs typeface="Arial"/>
                <a:sym typeface="Arial"/>
              </a:defRPr>
            </a:lvl3pPr>
            <a:lvl4pPr indent="-228600" lvl="3" marL="1828800" rtl="0" algn="l">
              <a:lnSpc>
                <a:spcPct val="90000"/>
              </a:lnSpc>
              <a:spcBef>
                <a:spcPts val="500"/>
              </a:spcBef>
              <a:spcAft>
                <a:spcPts val="0"/>
              </a:spcAft>
              <a:buClr>
                <a:schemeClr val="dk1"/>
              </a:buClr>
              <a:buSzPts val="1050"/>
              <a:buNone/>
              <a:defRPr sz="1050">
                <a:latin typeface="Arial"/>
                <a:ea typeface="Arial"/>
                <a:cs typeface="Arial"/>
                <a:sym typeface="Arial"/>
              </a:defRPr>
            </a:lvl4pPr>
            <a:lvl5pPr indent="-228600" lvl="4" marL="2286000" rtl="0" algn="l">
              <a:lnSpc>
                <a:spcPct val="90000"/>
              </a:lnSpc>
              <a:spcBef>
                <a:spcPts val="500"/>
              </a:spcBef>
              <a:spcAft>
                <a:spcPts val="0"/>
              </a:spcAft>
              <a:buClr>
                <a:schemeClr val="dk1"/>
              </a:buClr>
              <a:buSzPts val="1050"/>
              <a:buNone/>
              <a:defRPr sz="1050">
                <a:latin typeface="Arial"/>
                <a:ea typeface="Arial"/>
                <a:cs typeface="Arial"/>
                <a:sym typeface="Arial"/>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97" name="Google Shape;97;p14"/>
          <p:cNvSpPr/>
          <p:nvPr>
            <p:ph idx="3" type="chart"/>
          </p:nvPr>
        </p:nvSpPr>
        <p:spPr>
          <a:xfrm>
            <a:off x="202411" y="1512888"/>
            <a:ext cx="4926000" cy="4621200"/>
          </a:xfrm>
          <a:prstGeom prst="rect">
            <a:avLst/>
          </a:prstGeom>
          <a:noFill/>
          <a:ln>
            <a:noFill/>
          </a:ln>
        </p:spPr>
        <p:txBody>
          <a:bodyPr anchorCtr="0" anchor="ctr" bIns="45700" lIns="91425" spcFirstLastPara="1" rIns="91425" wrap="square" tIns="45700">
            <a:noAutofit/>
          </a:bodyPr>
          <a:lstStyle>
            <a:lvl1pPr lvl="0" marR="0" rtl="0" algn="ctr">
              <a:lnSpc>
                <a:spcPct val="90000"/>
              </a:lnSpc>
              <a:spcBef>
                <a:spcPts val="1000"/>
              </a:spcBef>
              <a:spcAft>
                <a:spcPts val="0"/>
              </a:spcAft>
              <a:buClr>
                <a:schemeClr val="dk1"/>
              </a:buClr>
              <a:buSzPts val="2800"/>
              <a:buFont typeface="Arial"/>
              <a:buNone/>
              <a:defRPr sz="2800">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98" name="Google Shape;98;p14"/>
          <p:cNvSpPr txBox="1"/>
          <p:nvPr>
            <p:ph type="title"/>
          </p:nvPr>
        </p:nvSpPr>
        <p:spPr>
          <a:xfrm>
            <a:off x="190500" y="0"/>
            <a:ext cx="8705700" cy="9336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SzPts val="1400"/>
              <a:buNone/>
              <a:defRPr b="1" sz="3600">
                <a:solidFill>
                  <a:srgbClr val="5C6670"/>
                </a:solidFill>
                <a:latin typeface="Arial"/>
                <a:ea typeface="Arial"/>
                <a:cs typeface="Arial"/>
                <a:sym typeface="Arial"/>
              </a:defRPr>
            </a:lvl1pPr>
            <a:lvl2pPr lvl="1" rtl="0" algn="l">
              <a:lnSpc>
                <a:spcPct val="90000"/>
              </a:lnSpc>
              <a:spcBef>
                <a:spcPts val="0"/>
              </a:spcBef>
              <a:spcAft>
                <a:spcPts val="0"/>
              </a:spcAft>
              <a:buSzPts val="1400"/>
              <a:buNone/>
              <a:defRPr/>
            </a:lvl2pPr>
            <a:lvl3pPr lvl="2" rtl="0" algn="l">
              <a:lnSpc>
                <a:spcPct val="90000"/>
              </a:lnSpc>
              <a:spcBef>
                <a:spcPts val="0"/>
              </a:spcBef>
              <a:spcAft>
                <a:spcPts val="0"/>
              </a:spcAft>
              <a:buSzPts val="1400"/>
              <a:buNone/>
              <a:defRPr/>
            </a:lvl3pPr>
            <a:lvl4pPr lvl="3" rtl="0" algn="l">
              <a:lnSpc>
                <a:spcPct val="90000"/>
              </a:lnSpc>
              <a:spcBef>
                <a:spcPts val="0"/>
              </a:spcBef>
              <a:spcAft>
                <a:spcPts val="0"/>
              </a:spcAft>
              <a:buSzPts val="1400"/>
              <a:buNone/>
              <a:defRPr/>
            </a:lvl4pPr>
            <a:lvl5pPr lvl="4" rtl="0" algn="l">
              <a:lnSpc>
                <a:spcPct val="90000"/>
              </a:lnSpc>
              <a:spcBef>
                <a:spcPts val="0"/>
              </a:spcBef>
              <a:spcAft>
                <a:spcPts val="0"/>
              </a:spcAft>
              <a:buSzPts val="1400"/>
              <a:buNone/>
              <a:defRPr/>
            </a:lvl5pPr>
            <a:lvl6pPr lvl="5" rtl="0" algn="l">
              <a:lnSpc>
                <a:spcPct val="90000"/>
              </a:lnSpc>
              <a:spcBef>
                <a:spcPts val="0"/>
              </a:spcBef>
              <a:spcAft>
                <a:spcPts val="0"/>
              </a:spcAft>
              <a:buSzPts val="1400"/>
              <a:buNone/>
              <a:defRPr/>
            </a:lvl6pPr>
            <a:lvl7pPr lvl="6" rtl="0" algn="l">
              <a:lnSpc>
                <a:spcPct val="90000"/>
              </a:lnSpc>
              <a:spcBef>
                <a:spcPts val="0"/>
              </a:spcBef>
              <a:spcAft>
                <a:spcPts val="0"/>
              </a:spcAft>
              <a:buSzPts val="1400"/>
              <a:buNone/>
              <a:defRPr/>
            </a:lvl7pPr>
            <a:lvl8pPr lvl="7" rtl="0" algn="l">
              <a:lnSpc>
                <a:spcPct val="90000"/>
              </a:lnSpc>
              <a:spcBef>
                <a:spcPts val="0"/>
              </a:spcBef>
              <a:spcAft>
                <a:spcPts val="0"/>
              </a:spcAft>
              <a:buSzPts val="1400"/>
              <a:buNone/>
              <a:defRPr/>
            </a:lvl8pPr>
            <a:lvl9pPr lvl="8" rtl="0" algn="l">
              <a:lnSpc>
                <a:spcPct val="90000"/>
              </a:lnSpc>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Graph 1">
  <p:cSld name="Content with Graph 1">
    <p:spTree>
      <p:nvGrpSpPr>
        <p:cNvPr id="99" name="Shape 99"/>
        <p:cNvGrpSpPr/>
        <p:nvPr/>
      </p:nvGrpSpPr>
      <p:grpSpPr>
        <a:xfrm>
          <a:off x="0" y="0"/>
          <a:ext cx="0" cy="0"/>
          <a:chOff x="0" y="0"/>
          <a:chExt cx="0" cy="0"/>
        </a:xfrm>
      </p:grpSpPr>
      <p:sp>
        <p:nvSpPr>
          <p:cNvPr id="100" name="Google Shape;100;p15"/>
          <p:cNvSpPr txBox="1"/>
          <p:nvPr>
            <p:ph idx="1" type="body"/>
          </p:nvPr>
        </p:nvSpPr>
        <p:spPr>
          <a:xfrm>
            <a:off x="178117" y="1436692"/>
            <a:ext cx="3698700" cy="46212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1800"/>
              </a:spcBef>
              <a:spcAft>
                <a:spcPts val="0"/>
              </a:spcAft>
              <a:buClr>
                <a:srgbClr val="00A2E0"/>
              </a:buClr>
              <a:buSzPts val="2800"/>
              <a:buFont typeface="Arial"/>
              <a:buNone/>
              <a:defRPr b="1">
                <a:solidFill>
                  <a:srgbClr val="5C6670"/>
                </a:solidFill>
                <a:latin typeface="Arial"/>
                <a:ea typeface="Arial"/>
                <a:cs typeface="Arial"/>
                <a:sym typeface="Arial"/>
              </a:defRPr>
            </a:lvl1pPr>
            <a:lvl2pPr indent="-228600" lvl="1" marL="914400" rtl="0" algn="l">
              <a:lnSpc>
                <a:spcPct val="90000"/>
              </a:lnSpc>
              <a:spcBef>
                <a:spcPts val="500"/>
              </a:spcBef>
              <a:spcAft>
                <a:spcPts val="0"/>
              </a:spcAft>
              <a:buClr>
                <a:srgbClr val="5C6670"/>
              </a:buClr>
              <a:buSzPts val="2400"/>
              <a:buNone/>
              <a:defRPr>
                <a:solidFill>
                  <a:srgbClr val="262626"/>
                </a:solidFill>
                <a:latin typeface="Arial"/>
                <a:ea typeface="Arial"/>
                <a:cs typeface="Arial"/>
                <a:sym typeface="Arial"/>
              </a:defRPr>
            </a:lvl2pPr>
            <a:lvl3pPr indent="-355600" lvl="2" marL="1371600" marR="0" rtl="0" algn="l">
              <a:lnSpc>
                <a:spcPct val="90000"/>
              </a:lnSpc>
              <a:spcBef>
                <a:spcPts val="450"/>
              </a:spcBef>
              <a:spcAft>
                <a:spcPts val="0"/>
              </a:spcAft>
              <a:buClr>
                <a:srgbClr val="5C6670"/>
              </a:buClr>
              <a:buSzPts val="2000"/>
              <a:buFont typeface="Arial"/>
              <a:buChar char="•"/>
              <a:defRPr>
                <a:solidFill>
                  <a:srgbClr val="262626"/>
                </a:solidFill>
                <a:latin typeface="Arial"/>
                <a:ea typeface="Arial"/>
                <a:cs typeface="Arial"/>
                <a:sym typeface="Arial"/>
              </a:defRPr>
            </a:lvl3pPr>
            <a:lvl4pPr indent="-228600" lvl="3" marL="1828800" rtl="0" algn="l">
              <a:lnSpc>
                <a:spcPct val="90000"/>
              </a:lnSpc>
              <a:spcBef>
                <a:spcPts val="500"/>
              </a:spcBef>
              <a:spcAft>
                <a:spcPts val="0"/>
              </a:spcAft>
              <a:buClr>
                <a:schemeClr val="dk1"/>
              </a:buClr>
              <a:buSzPts val="1800"/>
              <a:buNone/>
              <a:defRPr>
                <a:latin typeface="Arial"/>
                <a:ea typeface="Arial"/>
                <a:cs typeface="Arial"/>
                <a:sym typeface="Arial"/>
              </a:defRPr>
            </a:lvl4pPr>
            <a:lvl5pPr indent="-342900" lvl="4" marL="2286000" rtl="0" algn="l">
              <a:lnSpc>
                <a:spcPct val="90000"/>
              </a:lnSpc>
              <a:spcBef>
                <a:spcPts val="500"/>
              </a:spcBef>
              <a:spcAft>
                <a:spcPts val="0"/>
              </a:spcAft>
              <a:buClr>
                <a:schemeClr val="dk1"/>
              </a:buClr>
              <a:buSzPts val="1800"/>
              <a:buChar char="•"/>
              <a:defRPr>
                <a:latin typeface="Arial"/>
                <a:ea typeface="Arial"/>
                <a:cs typeface="Arial"/>
                <a:sym typeface="Arial"/>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01" name="Google Shape;101;p15"/>
          <p:cNvSpPr txBox="1"/>
          <p:nvPr>
            <p:ph idx="2" type="body"/>
          </p:nvPr>
        </p:nvSpPr>
        <p:spPr>
          <a:xfrm>
            <a:off x="4095754" y="6134100"/>
            <a:ext cx="4836300" cy="317400"/>
          </a:xfrm>
          <a:prstGeom prst="rect">
            <a:avLst/>
          </a:prstGeom>
          <a:noFill/>
          <a:ln>
            <a:noFill/>
          </a:ln>
        </p:spPr>
        <p:txBody>
          <a:bodyPr anchorCtr="0" anchor="t" bIns="45700" lIns="91425" spcFirstLastPara="1" rIns="91425" wrap="square" tIns="45700">
            <a:noAutofit/>
          </a:bodyPr>
          <a:lstStyle>
            <a:lvl1pPr indent="-228600" lvl="0" marL="457200" rtl="0" algn="r">
              <a:lnSpc>
                <a:spcPct val="90000"/>
              </a:lnSpc>
              <a:spcBef>
                <a:spcPts val="1000"/>
              </a:spcBef>
              <a:spcAft>
                <a:spcPts val="0"/>
              </a:spcAft>
              <a:buClr>
                <a:srgbClr val="8C1D40"/>
              </a:buClr>
              <a:buSzPts val="1050"/>
              <a:buNone/>
              <a:defRPr sz="1050">
                <a:solidFill>
                  <a:srgbClr val="8C1D40"/>
                </a:solidFill>
                <a:latin typeface="Arial"/>
                <a:ea typeface="Arial"/>
                <a:cs typeface="Arial"/>
                <a:sym typeface="Arial"/>
              </a:defRPr>
            </a:lvl1pPr>
            <a:lvl2pPr indent="-228600" lvl="1" marL="914400" rtl="0" algn="l">
              <a:lnSpc>
                <a:spcPct val="90000"/>
              </a:lnSpc>
              <a:spcBef>
                <a:spcPts val="500"/>
              </a:spcBef>
              <a:spcAft>
                <a:spcPts val="0"/>
              </a:spcAft>
              <a:buClr>
                <a:schemeClr val="dk1"/>
              </a:buClr>
              <a:buSzPts val="1050"/>
              <a:buNone/>
              <a:defRPr sz="1050">
                <a:latin typeface="Arial"/>
                <a:ea typeface="Arial"/>
                <a:cs typeface="Arial"/>
                <a:sym typeface="Arial"/>
              </a:defRPr>
            </a:lvl2pPr>
            <a:lvl3pPr indent="-228600" lvl="2" marL="1371600" rtl="0" algn="l">
              <a:lnSpc>
                <a:spcPct val="90000"/>
              </a:lnSpc>
              <a:spcBef>
                <a:spcPts val="500"/>
              </a:spcBef>
              <a:spcAft>
                <a:spcPts val="0"/>
              </a:spcAft>
              <a:buClr>
                <a:schemeClr val="dk1"/>
              </a:buClr>
              <a:buSzPts val="1050"/>
              <a:buNone/>
              <a:defRPr sz="1050">
                <a:latin typeface="Arial"/>
                <a:ea typeface="Arial"/>
                <a:cs typeface="Arial"/>
                <a:sym typeface="Arial"/>
              </a:defRPr>
            </a:lvl3pPr>
            <a:lvl4pPr indent="-228600" lvl="3" marL="1828800" rtl="0" algn="l">
              <a:lnSpc>
                <a:spcPct val="90000"/>
              </a:lnSpc>
              <a:spcBef>
                <a:spcPts val="500"/>
              </a:spcBef>
              <a:spcAft>
                <a:spcPts val="0"/>
              </a:spcAft>
              <a:buClr>
                <a:schemeClr val="dk1"/>
              </a:buClr>
              <a:buSzPts val="1050"/>
              <a:buNone/>
              <a:defRPr sz="1050">
                <a:latin typeface="Arial"/>
                <a:ea typeface="Arial"/>
                <a:cs typeface="Arial"/>
                <a:sym typeface="Arial"/>
              </a:defRPr>
            </a:lvl4pPr>
            <a:lvl5pPr indent="-228600" lvl="4" marL="2286000" rtl="0" algn="l">
              <a:lnSpc>
                <a:spcPct val="90000"/>
              </a:lnSpc>
              <a:spcBef>
                <a:spcPts val="500"/>
              </a:spcBef>
              <a:spcAft>
                <a:spcPts val="0"/>
              </a:spcAft>
              <a:buClr>
                <a:schemeClr val="dk1"/>
              </a:buClr>
              <a:buSzPts val="1050"/>
              <a:buNone/>
              <a:defRPr sz="1050">
                <a:latin typeface="Arial"/>
                <a:ea typeface="Arial"/>
                <a:cs typeface="Arial"/>
                <a:sym typeface="Arial"/>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02" name="Google Shape;102;p15"/>
          <p:cNvSpPr/>
          <p:nvPr>
            <p:ph idx="3" type="chart"/>
          </p:nvPr>
        </p:nvSpPr>
        <p:spPr>
          <a:xfrm>
            <a:off x="4005947" y="1436687"/>
            <a:ext cx="4926000" cy="4621200"/>
          </a:xfrm>
          <a:prstGeom prst="rect">
            <a:avLst/>
          </a:prstGeom>
          <a:noFill/>
          <a:ln>
            <a:noFill/>
          </a:ln>
        </p:spPr>
        <p:txBody>
          <a:bodyPr anchorCtr="0" anchor="ctr" bIns="45700" lIns="91425" spcFirstLastPara="1" rIns="91425" wrap="square" tIns="45700">
            <a:noAutofit/>
          </a:bodyPr>
          <a:lstStyle>
            <a:lvl1pPr lvl="0" marR="0" rtl="0" algn="ctr">
              <a:lnSpc>
                <a:spcPct val="90000"/>
              </a:lnSpc>
              <a:spcBef>
                <a:spcPts val="1000"/>
              </a:spcBef>
              <a:spcAft>
                <a:spcPts val="0"/>
              </a:spcAft>
              <a:buClr>
                <a:schemeClr val="dk1"/>
              </a:buClr>
              <a:buSzPts val="2800"/>
              <a:buFont typeface="Arial"/>
              <a:buNone/>
              <a:defRPr sz="2800">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03" name="Google Shape;103;p15"/>
          <p:cNvSpPr txBox="1"/>
          <p:nvPr>
            <p:ph type="title"/>
          </p:nvPr>
        </p:nvSpPr>
        <p:spPr>
          <a:xfrm>
            <a:off x="190500" y="0"/>
            <a:ext cx="8705700" cy="9336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SzPts val="1400"/>
              <a:buNone/>
              <a:defRPr b="1" sz="3600">
                <a:solidFill>
                  <a:srgbClr val="5C6670"/>
                </a:solidFill>
                <a:latin typeface="Arial"/>
                <a:ea typeface="Arial"/>
                <a:cs typeface="Arial"/>
                <a:sym typeface="Arial"/>
              </a:defRPr>
            </a:lvl1pPr>
            <a:lvl2pPr lvl="1" rtl="0" algn="l">
              <a:lnSpc>
                <a:spcPct val="90000"/>
              </a:lnSpc>
              <a:spcBef>
                <a:spcPts val="0"/>
              </a:spcBef>
              <a:spcAft>
                <a:spcPts val="0"/>
              </a:spcAft>
              <a:buSzPts val="1400"/>
              <a:buNone/>
              <a:defRPr/>
            </a:lvl2pPr>
            <a:lvl3pPr lvl="2" rtl="0" algn="l">
              <a:lnSpc>
                <a:spcPct val="90000"/>
              </a:lnSpc>
              <a:spcBef>
                <a:spcPts val="0"/>
              </a:spcBef>
              <a:spcAft>
                <a:spcPts val="0"/>
              </a:spcAft>
              <a:buSzPts val="1400"/>
              <a:buNone/>
              <a:defRPr/>
            </a:lvl3pPr>
            <a:lvl4pPr lvl="3" rtl="0" algn="l">
              <a:lnSpc>
                <a:spcPct val="90000"/>
              </a:lnSpc>
              <a:spcBef>
                <a:spcPts val="0"/>
              </a:spcBef>
              <a:spcAft>
                <a:spcPts val="0"/>
              </a:spcAft>
              <a:buSzPts val="1400"/>
              <a:buNone/>
              <a:defRPr/>
            </a:lvl4pPr>
            <a:lvl5pPr lvl="4" rtl="0" algn="l">
              <a:lnSpc>
                <a:spcPct val="90000"/>
              </a:lnSpc>
              <a:spcBef>
                <a:spcPts val="0"/>
              </a:spcBef>
              <a:spcAft>
                <a:spcPts val="0"/>
              </a:spcAft>
              <a:buSzPts val="1400"/>
              <a:buNone/>
              <a:defRPr/>
            </a:lvl5pPr>
            <a:lvl6pPr lvl="5" rtl="0" algn="l">
              <a:lnSpc>
                <a:spcPct val="90000"/>
              </a:lnSpc>
              <a:spcBef>
                <a:spcPts val="0"/>
              </a:spcBef>
              <a:spcAft>
                <a:spcPts val="0"/>
              </a:spcAft>
              <a:buSzPts val="1400"/>
              <a:buNone/>
              <a:defRPr/>
            </a:lvl6pPr>
            <a:lvl7pPr lvl="6" rtl="0" algn="l">
              <a:lnSpc>
                <a:spcPct val="90000"/>
              </a:lnSpc>
              <a:spcBef>
                <a:spcPts val="0"/>
              </a:spcBef>
              <a:spcAft>
                <a:spcPts val="0"/>
              </a:spcAft>
              <a:buSzPts val="1400"/>
              <a:buNone/>
              <a:defRPr/>
            </a:lvl7pPr>
            <a:lvl8pPr lvl="7" rtl="0" algn="l">
              <a:lnSpc>
                <a:spcPct val="90000"/>
              </a:lnSpc>
              <a:spcBef>
                <a:spcPts val="0"/>
              </a:spcBef>
              <a:spcAft>
                <a:spcPts val="0"/>
              </a:spcAft>
              <a:buSzPts val="1400"/>
              <a:buNone/>
              <a:defRPr/>
            </a:lvl8pPr>
            <a:lvl9pPr lvl="8" rtl="0" algn="l">
              <a:lnSpc>
                <a:spcPct val="90000"/>
              </a:lnSpc>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Column">
  <p:cSld name="2 Column">
    <p:spTree>
      <p:nvGrpSpPr>
        <p:cNvPr id="104" name="Shape 104"/>
        <p:cNvGrpSpPr/>
        <p:nvPr/>
      </p:nvGrpSpPr>
      <p:grpSpPr>
        <a:xfrm>
          <a:off x="0" y="0"/>
          <a:ext cx="0" cy="0"/>
          <a:chOff x="0" y="0"/>
          <a:chExt cx="0" cy="0"/>
        </a:xfrm>
      </p:grpSpPr>
      <p:sp>
        <p:nvSpPr>
          <p:cNvPr id="105" name="Google Shape;105;p16"/>
          <p:cNvSpPr txBox="1"/>
          <p:nvPr>
            <p:ph idx="1" type="body"/>
          </p:nvPr>
        </p:nvSpPr>
        <p:spPr>
          <a:xfrm>
            <a:off x="4712021" y="1589095"/>
            <a:ext cx="4127100" cy="4621200"/>
          </a:xfrm>
          <a:prstGeom prst="rect">
            <a:avLst/>
          </a:prstGeom>
          <a:noFill/>
          <a:ln>
            <a:noFill/>
          </a:ln>
        </p:spPr>
        <p:txBody>
          <a:bodyPr anchorCtr="0" anchor="t" bIns="45700" lIns="91425" spcFirstLastPara="1" rIns="91425" wrap="square" tIns="45700">
            <a:noAutofit/>
          </a:bodyPr>
          <a:lstStyle>
            <a:lvl1pPr indent="-441960" lvl="0" marL="457200" rtl="0" algn="l">
              <a:lnSpc>
                <a:spcPct val="100000"/>
              </a:lnSpc>
              <a:spcBef>
                <a:spcPts val="1800"/>
              </a:spcBef>
              <a:spcAft>
                <a:spcPts val="0"/>
              </a:spcAft>
              <a:buClr>
                <a:srgbClr val="00A2E0"/>
              </a:buClr>
              <a:buSzPts val="3360"/>
              <a:buFont typeface="Arial"/>
              <a:buChar char="|"/>
              <a:defRPr b="1">
                <a:solidFill>
                  <a:srgbClr val="5C6670"/>
                </a:solidFill>
                <a:latin typeface="Arial"/>
                <a:ea typeface="Arial"/>
                <a:cs typeface="Arial"/>
                <a:sym typeface="Arial"/>
              </a:defRPr>
            </a:lvl1pPr>
            <a:lvl2pPr indent="-361950" lvl="1" marL="914400" marR="0" rtl="0" algn="l">
              <a:lnSpc>
                <a:spcPct val="100000"/>
              </a:lnSpc>
              <a:spcBef>
                <a:spcPts val="450"/>
              </a:spcBef>
              <a:spcAft>
                <a:spcPts val="0"/>
              </a:spcAft>
              <a:buClr>
                <a:srgbClr val="5C6670"/>
              </a:buClr>
              <a:buSzPts val="2100"/>
              <a:buFont typeface="Courier New"/>
              <a:buChar char="-"/>
              <a:defRPr sz="2100">
                <a:solidFill>
                  <a:srgbClr val="262626"/>
                </a:solidFill>
                <a:latin typeface="Arial"/>
                <a:ea typeface="Arial"/>
                <a:cs typeface="Arial"/>
                <a:sym typeface="Arial"/>
              </a:defRPr>
            </a:lvl2pPr>
            <a:lvl3pPr indent="-355600" lvl="2" marL="1371600" marR="0" rtl="0" algn="l">
              <a:lnSpc>
                <a:spcPct val="90000"/>
              </a:lnSpc>
              <a:spcBef>
                <a:spcPts val="375"/>
              </a:spcBef>
              <a:spcAft>
                <a:spcPts val="0"/>
              </a:spcAft>
              <a:buClr>
                <a:srgbClr val="5C6670"/>
              </a:buClr>
              <a:buSzPts val="2000"/>
              <a:buFont typeface="Arial"/>
              <a:buChar char="•"/>
              <a:defRPr>
                <a:solidFill>
                  <a:srgbClr val="262626"/>
                </a:solidFill>
                <a:latin typeface="Arial"/>
                <a:ea typeface="Arial"/>
                <a:cs typeface="Arial"/>
                <a:sym typeface="Arial"/>
              </a:defRPr>
            </a:lvl3pPr>
            <a:lvl4pPr indent="-342900" lvl="3" marL="1828800" rtl="0" algn="l">
              <a:lnSpc>
                <a:spcPct val="90000"/>
              </a:lnSpc>
              <a:spcBef>
                <a:spcPts val="500"/>
              </a:spcBef>
              <a:spcAft>
                <a:spcPts val="0"/>
              </a:spcAft>
              <a:buClr>
                <a:schemeClr val="dk1"/>
              </a:buClr>
              <a:buSzPts val="1800"/>
              <a:buChar char="•"/>
              <a:defRPr>
                <a:latin typeface="Arial"/>
                <a:ea typeface="Arial"/>
                <a:cs typeface="Arial"/>
                <a:sym typeface="Arial"/>
              </a:defRPr>
            </a:lvl4pPr>
            <a:lvl5pPr indent="-342900" lvl="4" marL="2286000" rtl="0" algn="l">
              <a:lnSpc>
                <a:spcPct val="90000"/>
              </a:lnSpc>
              <a:spcBef>
                <a:spcPts val="500"/>
              </a:spcBef>
              <a:spcAft>
                <a:spcPts val="0"/>
              </a:spcAft>
              <a:buClr>
                <a:schemeClr val="dk1"/>
              </a:buClr>
              <a:buSzPts val="1800"/>
              <a:buChar char="•"/>
              <a:defRPr>
                <a:latin typeface="Arial"/>
                <a:ea typeface="Arial"/>
                <a:cs typeface="Arial"/>
                <a:sym typeface="Arial"/>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06" name="Google Shape;106;p16"/>
          <p:cNvSpPr txBox="1"/>
          <p:nvPr>
            <p:ph idx="2" type="body"/>
          </p:nvPr>
        </p:nvSpPr>
        <p:spPr>
          <a:xfrm>
            <a:off x="292417" y="1589095"/>
            <a:ext cx="4136400" cy="4621200"/>
          </a:xfrm>
          <a:prstGeom prst="rect">
            <a:avLst/>
          </a:prstGeom>
          <a:noFill/>
          <a:ln>
            <a:noFill/>
          </a:ln>
        </p:spPr>
        <p:txBody>
          <a:bodyPr anchorCtr="0" anchor="t" bIns="45700" lIns="91425" spcFirstLastPara="1" rIns="91425" wrap="square" tIns="45700">
            <a:noAutofit/>
          </a:bodyPr>
          <a:lstStyle>
            <a:lvl1pPr indent="-441960" lvl="0" marL="457200" rtl="0" algn="l">
              <a:lnSpc>
                <a:spcPct val="100000"/>
              </a:lnSpc>
              <a:spcBef>
                <a:spcPts val="1800"/>
              </a:spcBef>
              <a:spcAft>
                <a:spcPts val="0"/>
              </a:spcAft>
              <a:buClr>
                <a:srgbClr val="00A2E0"/>
              </a:buClr>
              <a:buSzPts val="3360"/>
              <a:buFont typeface="Arial"/>
              <a:buChar char="|"/>
              <a:defRPr b="1">
                <a:solidFill>
                  <a:srgbClr val="5C6670"/>
                </a:solidFill>
                <a:latin typeface="Arial"/>
                <a:ea typeface="Arial"/>
                <a:cs typeface="Arial"/>
                <a:sym typeface="Arial"/>
              </a:defRPr>
            </a:lvl1pPr>
            <a:lvl2pPr indent="-361950" lvl="1" marL="914400" marR="0" rtl="0" algn="l">
              <a:lnSpc>
                <a:spcPct val="100000"/>
              </a:lnSpc>
              <a:spcBef>
                <a:spcPts val="450"/>
              </a:spcBef>
              <a:spcAft>
                <a:spcPts val="0"/>
              </a:spcAft>
              <a:buClr>
                <a:srgbClr val="5C6670"/>
              </a:buClr>
              <a:buSzPts val="2100"/>
              <a:buFont typeface="Courier New"/>
              <a:buChar char="-"/>
              <a:defRPr sz="2100">
                <a:solidFill>
                  <a:srgbClr val="262626"/>
                </a:solidFill>
                <a:latin typeface="Arial"/>
                <a:ea typeface="Arial"/>
                <a:cs typeface="Arial"/>
                <a:sym typeface="Arial"/>
              </a:defRPr>
            </a:lvl2pPr>
            <a:lvl3pPr indent="-355600" lvl="2" marL="1371600" marR="0" rtl="0" algn="l">
              <a:lnSpc>
                <a:spcPct val="90000"/>
              </a:lnSpc>
              <a:spcBef>
                <a:spcPts val="375"/>
              </a:spcBef>
              <a:spcAft>
                <a:spcPts val="0"/>
              </a:spcAft>
              <a:buClr>
                <a:srgbClr val="5C6670"/>
              </a:buClr>
              <a:buSzPts val="2000"/>
              <a:buFont typeface="Arial"/>
              <a:buChar char="•"/>
              <a:defRPr>
                <a:solidFill>
                  <a:srgbClr val="262626"/>
                </a:solidFill>
                <a:latin typeface="Arial"/>
                <a:ea typeface="Arial"/>
                <a:cs typeface="Arial"/>
                <a:sym typeface="Arial"/>
              </a:defRPr>
            </a:lvl3pPr>
            <a:lvl4pPr indent="-342900" lvl="3" marL="1828800" rtl="0" algn="l">
              <a:lnSpc>
                <a:spcPct val="90000"/>
              </a:lnSpc>
              <a:spcBef>
                <a:spcPts val="500"/>
              </a:spcBef>
              <a:spcAft>
                <a:spcPts val="0"/>
              </a:spcAft>
              <a:buClr>
                <a:schemeClr val="dk1"/>
              </a:buClr>
              <a:buSzPts val="1800"/>
              <a:buChar char="•"/>
              <a:defRPr>
                <a:latin typeface="Arial"/>
                <a:ea typeface="Arial"/>
                <a:cs typeface="Arial"/>
                <a:sym typeface="Arial"/>
              </a:defRPr>
            </a:lvl4pPr>
            <a:lvl5pPr indent="-342900" lvl="4" marL="2286000" rtl="0" algn="l">
              <a:lnSpc>
                <a:spcPct val="90000"/>
              </a:lnSpc>
              <a:spcBef>
                <a:spcPts val="500"/>
              </a:spcBef>
              <a:spcAft>
                <a:spcPts val="0"/>
              </a:spcAft>
              <a:buClr>
                <a:schemeClr val="dk1"/>
              </a:buClr>
              <a:buSzPts val="1800"/>
              <a:buChar char="•"/>
              <a:defRPr>
                <a:latin typeface="Arial"/>
                <a:ea typeface="Arial"/>
                <a:cs typeface="Arial"/>
                <a:sym typeface="Arial"/>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07" name="Google Shape;107;p16"/>
          <p:cNvSpPr txBox="1"/>
          <p:nvPr>
            <p:ph type="title"/>
          </p:nvPr>
        </p:nvSpPr>
        <p:spPr>
          <a:xfrm>
            <a:off x="190500" y="0"/>
            <a:ext cx="8705700" cy="9336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SzPts val="1400"/>
              <a:buNone/>
              <a:defRPr b="1" sz="3600">
                <a:solidFill>
                  <a:srgbClr val="5C6670"/>
                </a:solidFill>
                <a:latin typeface="Arial"/>
                <a:ea typeface="Arial"/>
                <a:cs typeface="Arial"/>
                <a:sym typeface="Arial"/>
              </a:defRPr>
            </a:lvl1pPr>
            <a:lvl2pPr lvl="1" rtl="0" algn="l">
              <a:lnSpc>
                <a:spcPct val="90000"/>
              </a:lnSpc>
              <a:spcBef>
                <a:spcPts val="0"/>
              </a:spcBef>
              <a:spcAft>
                <a:spcPts val="0"/>
              </a:spcAft>
              <a:buSzPts val="1400"/>
              <a:buNone/>
              <a:defRPr/>
            </a:lvl2pPr>
            <a:lvl3pPr lvl="2" rtl="0" algn="l">
              <a:lnSpc>
                <a:spcPct val="90000"/>
              </a:lnSpc>
              <a:spcBef>
                <a:spcPts val="0"/>
              </a:spcBef>
              <a:spcAft>
                <a:spcPts val="0"/>
              </a:spcAft>
              <a:buSzPts val="1400"/>
              <a:buNone/>
              <a:defRPr/>
            </a:lvl3pPr>
            <a:lvl4pPr lvl="3" rtl="0" algn="l">
              <a:lnSpc>
                <a:spcPct val="90000"/>
              </a:lnSpc>
              <a:spcBef>
                <a:spcPts val="0"/>
              </a:spcBef>
              <a:spcAft>
                <a:spcPts val="0"/>
              </a:spcAft>
              <a:buSzPts val="1400"/>
              <a:buNone/>
              <a:defRPr/>
            </a:lvl4pPr>
            <a:lvl5pPr lvl="4" rtl="0" algn="l">
              <a:lnSpc>
                <a:spcPct val="90000"/>
              </a:lnSpc>
              <a:spcBef>
                <a:spcPts val="0"/>
              </a:spcBef>
              <a:spcAft>
                <a:spcPts val="0"/>
              </a:spcAft>
              <a:buSzPts val="1400"/>
              <a:buNone/>
              <a:defRPr/>
            </a:lvl5pPr>
            <a:lvl6pPr lvl="5" rtl="0" algn="l">
              <a:lnSpc>
                <a:spcPct val="90000"/>
              </a:lnSpc>
              <a:spcBef>
                <a:spcPts val="0"/>
              </a:spcBef>
              <a:spcAft>
                <a:spcPts val="0"/>
              </a:spcAft>
              <a:buSzPts val="1400"/>
              <a:buNone/>
              <a:defRPr/>
            </a:lvl6pPr>
            <a:lvl7pPr lvl="6" rtl="0" algn="l">
              <a:lnSpc>
                <a:spcPct val="90000"/>
              </a:lnSpc>
              <a:spcBef>
                <a:spcPts val="0"/>
              </a:spcBef>
              <a:spcAft>
                <a:spcPts val="0"/>
              </a:spcAft>
              <a:buSzPts val="1400"/>
              <a:buNone/>
              <a:defRPr/>
            </a:lvl7pPr>
            <a:lvl8pPr lvl="7" rtl="0" algn="l">
              <a:lnSpc>
                <a:spcPct val="90000"/>
              </a:lnSpc>
              <a:spcBef>
                <a:spcPts val="0"/>
              </a:spcBef>
              <a:spcAft>
                <a:spcPts val="0"/>
              </a:spcAft>
              <a:buSzPts val="1400"/>
              <a:buNone/>
              <a:defRPr/>
            </a:lvl8pPr>
            <a:lvl9pPr lvl="8" rtl="0" algn="l">
              <a:lnSpc>
                <a:spcPct val="90000"/>
              </a:lnSpc>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ding Slide">
  <p:cSld name="Ending Slide">
    <p:spTree>
      <p:nvGrpSpPr>
        <p:cNvPr id="35" name="Shape 35"/>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Blank">
  <p:cSld name="2_Blank">
    <p:spTree>
      <p:nvGrpSpPr>
        <p:cNvPr id="49" name="Shape 49"/>
        <p:cNvGrpSpPr/>
        <p:nvPr/>
      </p:nvGrpSpPr>
      <p:grpSpPr>
        <a:xfrm>
          <a:off x="0" y="0"/>
          <a:ext cx="0" cy="0"/>
          <a:chOff x="0" y="0"/>
          <a:chExt cx="0" cy="0"/>
        </a:xfrm>
      </p:grpSpPr>
      <p:sp>
        <p:nvSpPr>
          <p:cNvPr id="50" name="Google Shape;50;p6"/>
          <p:cNvSpPr txBox="1"/>
          <p:nvPr>
            <p:ph type="title"/>
          </p:nvPr>
        </p:nvSpPr>
        <p:spPr>
          <a:xfrm>
            <a:off x="190500" y="0"/>
            <a:ext cx="8705700" cy="9336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SzPts val="1400"/>
              <a:buNone/>
              <a:defRPr b="1" sz="3600">
                <a:solidFill>
                  <a:srgbClr val="5C6670"/>
                </a:solidFill>
                <a:latin typeface="Arial"/>
                <a:ea typeface="Arial"/>
                <a:cs typeface="Arial"/>
                <a:sym typeface="Arial"/>
              </a:defRPr>
            </a:lvl1pPr>
            <a:lvl2pPr lvl="1" rtl="0" algn="l">
              <a:lnSpc>
                <a:spcPct val="90000"/>
              </a:lnSpc>
              <a:spcBef>
                <a:spcPts val="0"/>
              </a:spcBef>
              <a:spcAft>
                <a:spcPts val="0"/>
              </a:spcAft>
              <a:buSzPts val="1400"/>
              <a:buNone/>
              <a:defRPr/>
            </a:lvl2pPr>
            <a:lvl3pPr lvl="2" rtl="0" algn="l">
              <a:lnSpc>
                <a:spcPct val="90000"/>
              </a:lnSpc>
              <a:spcBef>
                <a:spcPts val="0"/>
              </a:spcBef>
              <a:spcAft>
                <a:spcPts val="0"/>
              </a:spcAft>
              <a:buSzPts val="1400"/>
              <a:buNone/>
              <a:defRPr/>
            </a:lvl3pPr>
            <a:lvl4pPr lvl="3" rtl="0" algn="l">
              <a:lnSpc>
                <a:spcPct val="90000"/>
              </a:lnSpc>
              <a:spcBef>
                <a:spcPts val="0"/>
              </a:spcBef>
              <a:spcAft>
                <a:spcPts val="0"/>
              </a:spcAft>
              <a:buSzPts val="1400"/>
              <a:buNone/>
              <a:defRPr/>
            </a:lvl4pPr>
            <a:lvl5pPr lvl="4" rtl="0" algn="l">
              <a:lnSpc>
                <a:spcPct val="90000"/>
              </a:lnSpc>
              <a:spcBef>
                <a:spcPts val="0"/>
              </a:spcBef>
              <a:spcAft>
                <a:spcPts val="0"/>
              </a:spcAft>
              <a:buSzPts val="1400"/>
              <a:buNone/>
              <a:defRPr/>
            </a:lvl5pPr>
            <a:lvl6pPr lvl="5" rtl="0" algn="l">
              <a:lnSpc>
                <a:spcPct val="90000"/>
              </a:lnSpc>
              <a:spcBef>
                <a:spcPts val="0"/>
              </a:spcBef>
              <a:spcAft>
                <a:spcPts val="0"/>
              </a:spcAft>
              <a:buSzPts val="1400"/>
              <a:buNone/>
              <a:defRPr/>
            </a:lvl6pPr>
            <a:lvl7pPr lvl="6" rtl="0" algn="l">
              <a:lnSpc>
                <a:spcPct val="90000"/>
              </a:lnSpc>
              <a:spcBef>
                <a:spcPts val="0"/>
              </a:spcBef>
              <a:spcAft>
                <a:spcPts val="0"/>
              </a:spcAft>
              <a:buSzPts val="1400"/>
              <a:buNone/>
              <a:defRPr/>
            </a:lvl7pPr>
            <a:lvl8pPr lvl="7" rtl="0" algn="l">
              <a:lnSpc>
                <a:spcPct val="90000"/>
              </a:lnSpc>
              <a:spcBef>
                <a:spcPts val="0"/>
              </a:spcBef>
              <a:spcAft>
                <a:spcPts val="0"/>
              </a:spcAft>
              <a:buSzPts val="1400"/>
              <a:buNone/>
              <a:defRPr/>
            </a:lvl8pPr>
            <a:lvl9pPr lvl="8" rtl="0" algn="l">
              <a:lnSpc>
                <a:spcPct val="90000"/>
              </a:lnSpc>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 Column with Image">
  <p:cSld name="1 Column with Image">
    <p:spTree>
      <p:nvGrpSpPr>
        <p:cNvPr id="51" name="Shape 51"/>
        <p:cNvGrpSpPr/>
        <p:nvPr/>
      </p:nvGrpSpPr>
      <p:grpSpPr>
        <a:xfrm>
          <a:off x="0" y="0"/>
          <a:ext cx="0" cy="0"/>
          <a:chOff x="0" y="0"/>
          <a:chExt cx="0" cy="0"/>
        </a:xfrm>
      </p:grpSpPr>
      <p:sp>
        <p:nvSpPr>
          <p:cNvPr id="52" name="Google Shape;52;p7"/>
          <p:cNvSpPr/>
          <p:nvPr>
            <p:ph idx="2" type="pic"/>
          </p:nvPr>
        </p:nvSpPr>
        <p:spPr>
          <a:xfrm>
            <a:off x="4095754" y="1886864"/>
            <a:ext cx="4835700" cy="4170900"/>
          </a:xfrm>
          <a:prstGeom prst="rect">
            <a:avLst/>
          </a:prstGeom>
          <a:solidFill>
            <a:srgbClr val="F2F2F2"/>
          </a:solidFill>
          <a:ln>
            <a:noFill/>
          </a:ln>
        </p:spPr>
      </p:sp>
      <p:sp>
        <p:nvSpPr>
          <p:cNvPr id="53" name="Google Shape;53;p7"/>
          <p:cNvSpPr txBox="1"/>
          <p:nvPr>
            <p:ph idx="1" type="body"/>
          </p:nvPr>
        </p:nvSpPr>
        <p:spPr>
          <a:xfrm>
            <a:off x="178117" y="1436692"/>
            <a:ext cx="3698700" cy="4621200"/>
          </a:xfrm>
          <a:prstGeom prst="rect">
            <a:avLst/>
          </a:prstGeom>
          <a:noFill/>
          <a:ln>
            <a:noFill/>
          </a:ln>
        </p:spPr>
        <p:txBody>
          <a:bodyPr anchorCtr="0" anchor="t" bIns="45700" lIns="91425" spcFirstLastPara="1" rIns="91425" wrap="square" tIns="45700">
            <a:noAutofit/>
          </a:bodyPr>
          <a:lstStyle>
            <a:lvl1pPr indent="-441960" lvl="0" marL="457200" rtl="0" algn="l">
              <a:lnSpc>
                <a:spcPct val="100000"/>
              </a:lnSpc>
              <a:spcBef>
                <a:spcPts val="1800"/>
              </a:spcBef>
              <a:spcAft>
                <a:spcPts val="0"/>
              </a:spcAft>
              <a:buClr>
                <a:srgbClr val="00A2E0"/>
              </a:buClr>
              <a:buSzPts val="3360"/>
              <a:buFont typeface="Arial"/>
              <a:buChar char="|"/>
              <a:defRPr b="1">
                <a:solidFill>
                  <a:srgbClr val="5C6670"/>
                </a:solidFill>
                <a:latin typeface="Arial"/>
                <a:ea typeface="Arial"/>
                <a:cs typeface="Arial"/>
                <a:sym typeface="Arial"/>
              </a:defRPr>
            </a:lvl1pPr>
            <a:lvl2pPr indent="-361950" lvl="1" marL="914400" rtl="0" algn="l">
              <a:lnSpc>
                <a:spcPct val="100000"/>
              </a:lnSpc>
              <a:spcBef>
                <a:spcPts val="500"/>
              </a:spcBef>
              <a:spcAft>
                <a:spcPts val="0"/>
              </a:spcAft>
              <a:buClr>
                <a:srgbClr val="5C6670"/>
              </a:buClr>
              <a:buSzPts val="2100"/>
              <a:buFont typeface="Courier New"/>
              <a:buChar char="-"/>
              <a:defRPr sz="2100">
                <a:solidFill>
                  <a:srgbClr val="262626"/>
                </a:solidFill>
                <a:latin typeface="Arial"/>
                <a:ea typeface="Arial"/>
                <a:cs typeface="Arial"/>
                <a:sym typeface="Arial"/>
              </a:defRPr>
            </a:lvl2pPr>
            <a:lvl3pPr indent="-355600" lvl="2" marL="1371600" marR="0" rtl="0" algn="l">
              <a:lnSpc>
                <a:spcPct val="90000"/>
              </a:lnSpc>
              <a:spcBef>
                <a:spcPts val="450"/>
              </a:spcBef>
              <a:spcAft>
                <a:spcPts val="0"/>
              </a:spcAft>
              <a:buClr>
                <a:srgbClr val="5C6670"/>
              </a:buClr>
              <a:buSzPts val="2000"/>
              <a:buFont typeface="Arial"/>
              <a:buChar char="•"/>
              <a:defRPr>
                <a:solidFill>
                  <a:srgbClr val="262626"/>
                </a:solidFill>
                <a:latin typeface="Arial"/>
                <a:ea typeface="Arial"/>
                <a:cs typeface="Arial"/>
                <a:sym typeface="Arial"/>
              </a:defRPr>
            </a:lvl3pPr>
            <a:lvl4pPr indent="-228600" lvl="3" marL="1828800" rtl="0" algn="l">
              <a:lnSpc>
                <a:spcPct val="90000"/>
              </a:lnSpc>
              <a:spcBef>
                <a:spcPts val="500"/>
              </a:spcBef>
              <a:spcAft>
                <a:spcPts val="0"/>
              </a:spcAft>
              <a:buClr>
                <a:schemeClr val="dk1"/>
              </a:buClr>
              <a:buSzPts val="1800"/>
              <a:buNone/>
              <a:defRPr>
                <a:latin typeface="Arial"/>
                <a:ea typeface="Arial"/>
                <a:cs typeface="Arial"/>
                <a:sym typeface="Arial"/>
              </a:defRPr>
            </a:lvl4pPr>
            <a:lvl5pPr indent="-342900" lvl="4" marL="2286000" rtl="0" algn="l">
              <a:lnSpc>
                <a:spcPct val="90000"/>
              </a:lnSpc>
              <a:spcBef>
                <a:spcPts val="500"/>
              </a:spcBef>
              <a:spcAft>
                <a:spcPts val="0"/>
              </a:spcAft>
              <a:buClr>
                <a:schemeClr val="dk1"/>
              </a:buClr>
              <a:buSzPts val="1800"/>
              <a:buChar char="•"/>
              <a:defRPr>
                <a:latin typeface="Arial"/>
                <a:ea typeface="Arial"/>
                <a:cs typeface="Arial"/>
                <a:sym typeface="Arial"/>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54" name="Google Shape;54;p7"/>
          <p:cNvSpPr txBox="1"/>
          <p:nvPr>
            <p:ph idx="3" type="body"/>
          </p:nvPr>
        </p:nvSpPr>
        <p:spPr>
          <a:xfrm>
            <a:off x="4095754" y="6134100"/>
            <a:ext cx="4836300" cy="317400"/>
          </a:xfrm>
          <a:prstGeom prst="rect">
            <a:avLst/>
          </a:prstGeom>
          <a:noFill/>
          <a:ln>
            <a:noFill/>
          </a:ln>
        </p:spPr>
        <p:txBody>
          <a:bodyPr anchorCtr="0" anchor="t" bIns="45700" lIns="91425" spcFirstLastPara="1" rIns="91425" wrap="square" tIns="45700">
            <a:noAutofit/>
          </a:bodyPr>
          <a:lstStyle>
            <a:lvl1pPr indent="-228600" lvl="0" marL="457200" rtl="0" algn="r">
              <a:lnSpc>
                <a:spcPct val="90000"/>
              </a:lnSpc>
              <a:spcBef>
                <a:spcPts val="1000"/>
              </a:spcBef>
              <a:spcAft>
                <a:spcPts val="0"/>
              </a:spcAft>
              <a:buClr>
                <a:srgbClr val="8C1D40"/>
              </a:buClr>
              <a:buSzPts val="1050"/>
              <a:buNone/>
              <a:defRPr sz="1050">
                <a:solidFill>
                  <a:srgbClr val="8C1D40"/>
                </a:solidFill>
                <a:latin typeface="Arial"/>
                <a:ea typeface="Arial"/>
                <a:cs typeface="Arial"/>
                <a:sym typeface="Arial"/>
              </a:defRPr>
            </a:lvl1pPr>
            <a:lvl2pPr indent="-228600" lvl="1" marL="914400" rtl="0" algn="l">
              <a:lnSpc>
                <a:spcPct val="90000"/>
              </a:lnSpc>
              <a:spcBef>
                <a:spcPts val="500"/>
              </a:spcBef>
              <a:spcAft>
                <a:spcPts val="0"/>
              </a:spcAft>
              <a:buClr>
                <a:schemeClr val="dk1"/>
              </a:buClr>
              <a:buSzPts val="1050"/>
              <a:buNone/>
              <a:defRPr sz="1050">
                <a:latin typeface="Arial"/>
                <a:ea typeface="Arial"/>
                <a:cs typeface="Arial"/>
                <a:sym typeface="Arial"/>
              </a:defRPr>
            </a:lvl2pPr>
            <a:lvl3pPr indent="-228600" lvl="2" marL="1371600" rtl="0" algn="l">
              <a:lnSpc>
                <a:spcPct val="90000"/>
              </a:lnSpc>
              <a:spcBef>
                <a:spcPts val="500"/>
              </a:spcBef>
              <a:spcAft>
                <a:spcPts val="0"/>
              </a:spcAft>
              <a:buClr>
                <a:schemeClr val="dk1"/>
              </a:buClr>
              <a:buSzPts val="1050"/>
              <a:buNone/>
              <a:defRPr sz="1050">
                <a:latin typeface="Arial"/>
                <a:ea typeface="Arial"/>
                <a:cs typeface="Arial"/>
                <a:sym typeface="Arial"/>
              </a:defRPr>
            </a:lvl3pPr>
            <a:lvl4pPr indent="-228600" lvl="3" marL="1828800" rtl="0" algn="l">
              <a:lnSpc>
                <a:spcPct val="90000"/>
              </a:lnSpc>
              <a:spcBef>
                <a:spcPts val="500"/>
              </a:spcBef>
              <a:spcAft>
                <a:spcPts val="0"/>
              </a:spcAft>
              <a:buClr>
                <a:schemeClr val="dk1"/>
              </a:buClr>
              <a:buSzPts val="1050"/>
              <a:buNone/>
              <a:defRPr sz="1050">
                <a:latin typeface="Arial"/>
                <a:ea typeface="Arial"/>
                <a:cs typeface="Arial"/>
                <a:sym typeface="Arial"/>
              </a:defRPr>
            </a:lvl4pPr>
            <a:lvl5pPr indent="-228600" lvl="4" marL="2286000" rtl="0" algn="l">
              <a:lnSpc>
                <a:spcPct val="90000"/>
              </a:lnSpc>
              <a:spcBef>
                <a:spcPts val="500"/>
              </a:spcBef>
              <a:spcAft>
                <a:spcPts val="0"/>
              </a:spcAft>
              <a:buClr>
                <a:schemeClr val="dk1"/>
              </a:buClr>
              <a:buSzPts val="1050"/>
              <a:buNone/>
              <a:defRPr sz="1050">
                <a:latin typeface="Arial"/>
                <a:ea typeface="Arial"/>
                <a:cs typeface="Arial"/>
                <a:sym typeface="Arial"/>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55" name="Google Shape;55;p7"/>
          <p:cNvSpPr txBox="1"/>
          <p:nvPr>
            <p:ph idx="4" type="body"/>
          </p:nvPr>
        </p:nvSpPr>
        <p:spPr>
          <a:xfrm>
            <a:off x="4095751" y="1411511"/>
            <a:ext cx="4836300" cy="457200"/>
          </a:xfrm>
          <a:prstGeom prst="rect">
            <a:avLst/>
          </a:prstGeom>
          <a:noFill/>
          <a:ln>
            <a:noFill/>
          </a:ln>
        </p:spPr>
        <p:txBody>
          <a:bodyPr anchorCtr="0" anchor="t" bIns="45700" lIns="91425" spcFirstLastPara="1" rIns="91425" wrap="square" tIns="45700">
            <a:noAutofit/>
          </a:bodyPr>
          <a:lstStyle>
            <a:lvl1pPr indent="-228600" lvl="0" marL="457200" rtl="0" algn="ctr">
              <a:lnSpc>
                <a:spcPct val="90000"/>
              </a:lnSpc>
              <a:spcBef>
                <a:spcPts val="1000"/>
              </a:spcBef>
              <a:spcAft>
                <a:spcPts val="0"/>
              </a:spcAft>
              <a:buClr>
                <a:srgbClr val="8C1D40"/>
              </a:buClr>
              <a:buSzPts val="1500"/>
              <a:buNone/>
              <a:defRPr b="1" sz="1500">
                <a:solidFill>
                  <a:srgbClr val="8C1D40"/>
                </a:solidFill>
                <a:latin typeface="Arial"/>
                <a:ea typeface="Arial"/>
                <a:cs typeface="Arial"/>
                <a:sym typeface="Arial"/>
              </a:defRPr>
            </a:lvl1pPr>
            <a:lvl2pPr indent="-228600" lvl="1" marL="914400" marR="0" rtl="0" algn="l">
              <a:lnSpc>
                <a:spcPct val="90000"/>
              </a:lnSpc>
              <a:spcBef>
                <a:spcPts val="375"/>
              </a:spcBef>
              <a:spcAft>
                <a:spcPts val="0"/>
              </a:spcAft>
              <a:buClr>
                <a:srgbClr val="5C6670"/>
              </a:buClr>
              <a:buSzPts val="2400"/>
              <a:buFont typeface="Courier New"/>
              <a:buNone/>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56" name="Google Shape;56;p7"/>
          <p:cNvSpPr txBox="1"/>
          <p:nvPr>
            <p:ph type="title"/>
          </p:nvPr>
        </p:nvSpPr>
        <p:spPr>
          <a:xfrm>
            <a:off x="190500" y="0"/>
            <a:ext cx="8705700" cy="9336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SzPts val="1400"/>
              <a:buNone/>
              <a:defRPr b="1" sz="3600">
                <a:solidFill>
                  <a:srgbClr val="5C6670"/>
                </a:solidFill>
                <a:latin typeface="Arial"/>
                <a:ea typeface="Arial"/>
                <a:cs typeface="Arial"/>
                <a:sym typeface="Arial"/>
              </a:defRPr>
            </a:lvl1pPr>
            <a:lvl2pPr lvl="1" rtl="0" algn="l">
              <a:lnSpc>
                <a:spcPct val="90000"/>
              </a:lnSpc>
              <a:spcBef>
                <a:spcPts val="0"/>
              </a:spcBef>
              <a:spcAft>
                <a:spcPts val="0"/>
              </a:spcAft>
              <a:buSzPts val="1400"/>
              <a:buNone/>
              <a:defRPr/>
            </a:lvl2pPr>
            <a:lvl3pPr lvl="2" rtl="0" algn="l">
              <a:lnSpc>
                <a:spcPct val="90000"/>
              </a:lnSpc>
              <a:spcBef>
                <a:spcPts val="0"/>
              </a:spcBef>
              <a:spcAft>
                <a:spcPts val="0"/>
              </a:spcAft>
              <a:buSzPts val="1400"/>
              <a:buNone/>
              <a:defRPr/>
            </a:lvl3pPr>
            <a:lvl4pPr lvl="3" rtl="0" algn="l">
              <a:lnSpc>
                <a:spcPct val="90000"/>
              </a:lnSpc>
              <a:spcBef>
                <a:spcPts val="0"/>
              </a:spcBef>
              <a:spcAft>
                <a:spcPts val="0"/>
              </a:spcAft>
              <a:buSzPts val="1400"/>
              <a:buNone/>
              <a:defRPr/>
            </a:lvl4pPr>
            <a:lvl5pPr lvl="4" rtl="0" algn="l">
              <a:lnSpc>
                <a:spcPct val="90000"/>
              </a:lnSpc>
              <a:spcBef>
                <a:spcPts val="0"/>
              </a:spcBef>
              <a:spcAft>
                <a:spcPts val="0"/>
              </a:spcAft>
              <a:buSzPts val="1400"/>
              <a:buNone/>
              <a:defRPr/>
            </a:lvl5pPr>
            <a:lvl6pPr lvl="5" rtl="0" algn="l">
              <a:lnSpc>
                <a:spcPct val="90000"/>
              </a:lnSpc>
              <a:spcBef>
                <a:spcPts val="0"/>
              </a:spcBef>
              <a:spcAft>
                <a:spcPts val="0"/>
              </a:spcAft>
              <a:buSzPts val="1400"/>
              <a:buNone/>
              <a:defRPr/>
            </a:lvl6pPr>
            <a:lvl7pPr lvl="6" rtl="0" algn="l">
              <a:lnSpc>
                <a:spcPct val="90000"/>
              </a:lnSpc>
              <a:spcBef>
                <a:spcPts val="0"/>
              </a:spcBef>
              <a:spcAft>
                <a:spcPts val="0"/>
              </a:spcAft>
              <a:buSzPts val="1400"/>
              <a:buNone/>
              <a:defRPr/>
            </a:lvl7pPr>
            <a:lvl8pPr lvl="7" rtl="0" algn="l">
              <a:lnSpc>
                <a:spcPct val="90000"/>
              </a:lnSpc>
              <a:spcBef>
                <a:spcPts val="0"/>
              </a:spcBef>
              <a:spcAft>
                <a:spcPts val="0"/>
              </a:spcAft>
              <a:buSzPts val="1400"/>
              <a:buNone/>
              <a:defRPr/>
            </a:lvl8pPr>
            <a:lvl9pPr lvl="8" rtl="0" algn="l">
              <a:lnSpc>
                <a:spcPct val="90000"/>
              </a:lnSpc>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 Column with Image Above">
  <p:cSld name="1 Column with Image Above">
    <p:spTree>
      <p:nvGrpSpPr>
        <p:cNvPr id="57" name="Shape 57"/>
        <p:cNvGrpSpPr/>
        <p:nvPr/>
      </p:nvGrpSpPr>
      <p:grpSpPr>
        <a:xfrm>
          <a:off x="0" y="0"/>
          <a:ext cx="0" cy="0"/>
          <a:chOff x="0" y="0"/>
          <a:chExt cx="0" cy="0"/>
        </a:xfrm>
      </p:grpSpPr>
      <p:sp>
        <p:nvSpPr>
          <p:cNvPr id="58" name="Google Shape;58;p8"/>
          <p:cNvSpPr/>
          <p:nvPr>
            <p:ph idx="2" type="pic"/>
          </p:nvPr>
        </p:nvSpPr>
        <p:spPr>
          <a:xfrm>
            <a:off x="197171" y="1854192"/>
            <a:ext cx="4203300" cy="2699700"/>
          </a:xfrm>
          <a:prstGeom prst="rect">
            <a:avLst/>
          </a:prstGeom>
          <a:solidFill>
            <a:srgbClr val="F2F2F2"/>
          </a:solidFill>
          <a:ln>
            <a:noFill/>
          </a:ln>
        </p:spPr>
      </p:sp>
      <p:sp>
        <p:nvSpPr>
          <p:cNvPr id="59" name="Google Shape;59;p8"/>
          <p:cNvSpPr txBox="1"/>
          <p:nvPr>
            <p:ph idx="1" type="body"/>
          </p:nvPr>
        </p:nvSpPr>
        <p:spPr>
          <a:xfrm>
            <a:off x="178121" y="4650228"/>
            <a:ext cx="4222500" cy="2541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1000"/>
              </a:spcBef>
              <a:spcAft>
                <a:spcPts val="0"/>
              </a:spcAft>
              <a:buClr>
                <a:srgbClr val="8C1D40"/>
              </a:buClr>
              <a:buSzPts val="1050"/>
              <a:buNone/>
              <a:defRPr sz="1050">
                <a:solidFill>
                  <a:srgbClr val="8C1D40"/>
                </a:solidFill>
                <a:latin typeface="Arial"/>
                <a:ea typeface="Arial"/>
                <a:cs typeface="Arial"/>
                <a:sym typeface="Arial"/>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60" name="Google Shape;60;p8"/>
          <p:cNvSpPr/>
          <p:nvPr>
            <p:ph idx="3" type="pic"/>
          </p:nvPr>
        </p:nvSpPr>
        <p:spPr>
          <a:xfrm>
            <a:off x="4526284" y="1854192"/>
            <a:ext cx="4405200" cy="2699700"/>
          </a:xfrm>
          <a:prstGeom prst="rect">
            <a:avLst/>
          </a:prstGeom>
          <a:solidFill>
            <a:srgbClr val="F2F2F2"/>
          </a:solidFill>
          <a:ln>
            <a:noFill/>
          </a:ln>
        </p:spPr>
      </p:sp>
      <p:sp>
        <p:nvSpPr>
          <p:cNvPr id="61" name="Google Shape;61;p8"/>
          <p:cNvSpPr txBox="1"/>
          <p:nvPr>
            <p:ph idx="4" type="body"/>
          </p:nvPr>
        </p:nvSpPr>
        <p:spPr>
          <a:xfrm>
            <a:off x="197168" y="5088850"/>
            <a:ext cx="8734500" cy="1471500"/>
          </a:xfrm>
          <a:prstGeom prst="rect">
            <a:avLst/>
          </a:prstGeom>
          <a:noFill/>
          <a:ln>
            <a:noFill/>
          </a:ln>
        </p:spPr>
        <p:txBody>
          <a:bodyPr anchorCtr="0" anchor="t" bIns="45700" lIns="91425" spcFirstLastPara="1" rIns="91425" wrap="square" tIns="91425">
            <a:noAutofit/>
          </a:bodyPr>
          <a:lstStyle>
            <a:lvl1pPr indent="-441960" lvl="0" marL="457200" rtl="0" algn="l">
              <a:lnSpc>
                <a:spcPct val="100000"/>
              </a:lnSpc>
              <a:spcBef>
                <a:spcPts val="1800"/>
              </a:spcBef>
              <a:spcAft>
                <a:spcPts val="0"/>
              </a:spcAft>
              <a:buClr>
                <a:srgbClr val="00A2E0"/>
              </a:buClr>
              <a:buSzPts val="3360"/>
              <a:buFont typeface="Arial"/>
              <a:buChar char="|"/>
              <a:defRPr b="1">
                <a:solidFill>
                  <a:srgbClr val="5C6670"/>
                </a:solidFill>
                <a:latin typeface="Arial"/>
                <a:ea typeface="Arial"/>
                <a:cs typeface="Arial"/>
                <a:sym typeface="Arial"/>
              </a:defRPr>
            </a:lvl1pPr>
            <a:lvl2pPr indent="-361950" lvl="1" marL="914400" marR="0" rtl="0" algn="l">
              <a:lnSpc>
                <a:spcPct val="100000"/>
              </a:lnSpc>
              <a:spcBef>
                <a:spcPts val="450"/>
              </a:spcBef>
              <a:spcAft>
                <a:spcPts val="0"/>
              </a:spcAft>
              <a:buClr>
                <a:srgbClr val="5C6670"/>
              </a:buClr>
              <a:buSzPts val="2100"/>
              <a:buFont typeface="Courier New"/>
              <a:buChar char="-"/>
              <a:defRPr sz="2100">
                <a:solidFill>
                  <a:srgbClr val="262626"/>
                </a:solidFill>
                <a:latin typeface="Arial"/>
                <a:ea typeface="Arial"/>
                <a:cs typeface="Arial"/>
                <a:sym typeface="Arial"/>
              </a:defRPr>
            </a:lvl2pPr>
            <a:lvl3pPr indent="-355600" lvl="2" marL="1371600" marR="0" rtl="0" algn="l">
              <a:lnSpc>
                <a:spcPct val="90000"/>
              </a:lnSpc>
              <a:spcBef>
                <a:spcPts val="375"/>
              </a:spcBef>
              <a:spcAft>
                <a:spcPts val="0"/>
              </a:spcAft>
              <a:buClr>
                <a:srgbClr val="5C6670"/>
              </a:buClr>
              <a:buSzPts val="2000"/>
              <a:buFont typeface="Arial"/>
              <a:buChar char="•"/>
              <a:defRPr>
                <a:solidFill>
                  <a:srgbClr val="262626"/>
                </a:solidFill>
                <a:latin typeface="Arial"/>
                <a:ea typeface="Arial"/>
                <a:cs typeface="Arial"/>
                <a:sym typeface="Arial"/>
              </a:defRPr>
            </a:lvl3pPr>
            <a:lvl4pPr indent="-342900" lvl="3" marL="1828800" rtl="0" algn="l">
              <a:lnSpc>
                <a:spcPct val="90000"/>
              </a:lnSpc>
              <a:spcBef>
                <a:spcPts val="500"/>
              </a:spcBef>
              <a:spcAft>
                <a:spcPts val="0"/>
              </a:spcAft>
              <a:buClr>
                <a:schemeClr val="dk1"/>
              </a:buClr>
              <a:buSzPts val="1800"/>
              <a:buChar char="•"/>
              <a:defRPr>
                <a:latin typeface="Arial"/>
                <a:ea typeface="Arial"/>
                <a:cs typeface="Arial"/>
                <a:sym typeface="Arial"/>
              </a:defRPr>
            </a:lvl4pPr>
            <a:lvl5pPr indent="-342900" lvl="4" marL="2286000" rtl="0" algn="l">
              <a:lnSpc>
                <a:spcPct val="90000"/>
              </a:lnSpc>
              <a:spcBef>
                <a:spcPts val="500"/>
              </a:spcBef>
              <a:spcAft>
                <a:spcPts val="0"/>
              </a:spcAft>
              <a:buClr>
                <a:schemeClr val="dk1"/>
              </a:buClr>
              <a:buSzPts val="1800"/>
              <a:buChar char="•"/>
              <a:defRPr>
                <a:latin typeface="Arial"/>
                <a:ea typeface="Arial"/>
                <a:cs typeface="Arial"/>
                <a:sym typeface="Arial"/>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62" name="Google Shape;62;p8"/>
          <p:cNvSpPr txBox="1"/>
          <p:nvPr>
            <p:ph idx="5" type="body"/>
          </p:nvPr>
        </p:nvSpPr>
        <p:spPr>
          <a:xfrm>
            <a:off x="4554856" y="4650228"/>
            <a:ext cx="4376700" cy="254100"/>
          </a:xfrm>
          <a:prstGeom prst="rect">
            <a:avLst/>
          </a:prstGeom>
          <a:noFill/>
          <a:ln>
            <a:noFill/>
          </a:ln>
        </p:spPr>
        <p:txBody>
          <a:bodyPr anchorCtr="0" anchor="t" bIns="45700" lIns="91425" spcFirstLastPara="1" rIns="91425" wrap="square" tIns="45700">
            <a:noAutofit/>
          </a:bodyPr>
          <a:lstStyle>
            <a:lvl1pPr indent="-228600" lvl="0" marL="457200" rtl="0" algn="r">
              <a:lnSpc>
                <a:spcPct val="90000"/>
              </a:lnSpc>
              <a:spcBef>
                <a:spcPts val="1000"/>
              </a:spcBef>
              <a:spcAft>
                <a:spcPts val="0"/>
              </a:spcAft>
              <a:buClr>
                <a:srgbClr val="8C1D40"/>
              </a:buClr>
              <a:buSzPts val="1050"/>
              <a:buNone/>
              <a:defRPr sz="1050">
                <a:solidFill>
                  <a:srgbClr val="8C1D40"/>
                </a:solidFill>
                <a:latin typeface="Arial"/>
                <a:ea typeface="Arial"/>
                <a:cs typeface="Arial"/>
                <a:sym typeface="Arial"/>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63" name="Google Shape;63;p8"/>
          <p:cNvSpPr txBox="1"/>
          <p:nvPr>
            <p:ph idx="6" type="body"/>
          </p:nvPr>
        </p:nvSpPr>
        <p:spPr>
          <a:xfrm>
            <a:off x="202407" y="1396992"/>
            <a:ext cx="4198200" cy="457200"/>
          </a:xfrm>
          <a:prstGeom prst="rect">
            <a:avLst/>
          </a:prstGeom>
          <a:noFill/>
          <a:ln>
            <a:noFill/>
          </a:ln>
        </p:spPr>
        <p:txBody>
          <a:bodyPr anchorCtr="0" anchor="t" bIns="45700" lIns="91425" spcFirstLastPara="1" rIns="91425" wrap="square" tIns="45700">
            <a:noAutofit/>
          </a:bodyPr>
          <a:lstStyle>
            <a:lvl1pPr indent="-228600" lvl="0" marL="457200" rtl="0" algn="ctr">
              <a:lnSpc>
                <a:spcPct val="90000"/>
              </a:lnSpc>
              <a:spcBef>
                <a:spcPts val="1000"/>
              </a:spcBef>
              <a:spcAft>
                <a:spcPts val="0"/>
              </a:spcAft>
              <a:buClr>
                <a:srgbClr val="8C1D40"/>
              </a:buClr>
              <a:buSzPts val="1500"/>
              <a:buNone/>
              <a:defRPr b="1" sz="1500">
                <a:solidFill>
                  <a:srgbClr val="8C1D40"/>
                </a:solidFill>
                <a:latin typeface="Arial"/>
                <a:ea typeface="Arial"/>
                <a:cs typeface="Arial"/>
                <a:sym typeface="Arial"/>
              </a:defRPr>
            </a:lvl1pPr>
            <a:lvl2pPr indent="-228600" lvl="1" marL="914400" marR="0" rtl="0" algn="l">
              <a:lnSpc>
                <a:spcPct val="90000"/>
              </a:lnSpc>
              <a:spcBef>
                <a:spcPts val="375"/>
              </a:spcBef>
              <a:spcAft>
                <a:spcPts val="0"/>
              </a:spcAft>
              <a:buClr>
                <a:srgbClr val="5C6670"/>
              </a:buClr>
              <a:buSzPts val="2400"/>
              <a:buFont typeface="Courier New"/>
              <a:buNone/>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64" name="Google Shape;64;p8"/>
          <p:cNvSpPr txBox="1"/>
          <p:nvPr>
            <p:ph idx="7" type="body"/>
          </p:nvPr>
        </p:nvSpPr>
        <p:spPr>
          <a:xfrm>
            <a:off x="4514854" y="1386555"/>
            <a:ext cx="4416600" cy="457200"/>
          </a:xfrm>
          <a:prstGeom prst="rect">
            <a:avLst/>
          </a:prstGeom>
          <a:noFill/>
          <a:ln>
            <a:noFill/>
          </a:ln>
        </p:spPr>
        <p:txBody>
          <a:bodyPr anchorCtr="0" anchor="t" bIns="45700" lIns="91425" spcFirstLastPara="1" rIns="91425" wrap="square" tIns="45700">
            <a:noAutofit/>
          </a:bodyPr>
          <a:lstStyle>
            <a:lvl1pPr indent="-228600" lvl="0" marL="457200" rtl="0" algn="ctr">
              <a:lnSpc>
                <a:spcPct val="90000"/>
              </a:lnSpc>
              <a:spcBef>
                <a:spcPts val="1000"/>
              </a:spcBef>
              <a:spcAft>
                <a:spcPts val="0"/>
              </a:spcAft>
              <a:buClr>
                <a:srgbClr val="8C1D40"/>
              </a:buClr>
              <a:buSzPts val="1500"/>
              <a:buNone/>
              <a:defRPr b="1" sz="1500">
                <a:solidFill>
                  <a:srgbClr val="8C1D40"/>
                </a:solidFill>
                <a:latin typeface="Arial"/>
                <a:ea typeface="Arial"/>
                <a:cs typeface="Arial"/>
                <a:sym typeface="Arial"/>
              </a:defRPr>
            </a:lvl1pPr>
            <a:lvl2pPr indent="-228600" lvl="1" marL="914400" marR="0" rtl="0" algn="l">
              <a:lnSpc>
                <a:spcPct val="90000"/>
              </a:lnSpc>
              <a:spcBef>
                <a:spcPts val="375"/>
              </a:spcBef>
              <a:spcAft>
                <a:spcPts val="0"/>
              </a:spcAft>
              <a:buClr>
                <a:srgbClr val="5C6670"/>
              </a:buClr>
              <a:buSzPts val="2400"/>
              <a:buFont typeface="Courier New"/>
              <a:buNone/>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65" name="Google Shape;65;p8"/>
          <p:cNvSpPr txBox="1"/>
          <p:nvPr>
            <p:ph type="title"/>
          </p:nvPr>
        </p:nvSpPr>
        <p:spPr>
          <a:xfrm>
            <a:off x="190500" y="0"/>
            <a:ext cx="8705700" cy="9336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SzPts val="1400"/>
              <a:buNone/>
              <a:defRPr b="1" sz="3600">
                <a:solidFill>
                  <a:srgbClr val="5C6670"/>
                </a:solidFill>
                <a:latin typeface="Arial"/>
                <a:ea typeface="Arial"/>
                <a:cs typeface="Arial"/>
                <a:sym typeface="Arial"/>
              </a:defRPr>
            </a:lvl1pPr>
            <a:lvl2pPr lvl="1" rtl="0" algn="l">
              <a:lnSpc>
                <a:spcPct val="90000"/>
              </a:lnSpc>
              <a:spcBef>
                <a:spcPts val="0"/>
              </a:spcBef>
              <a:spcAft>
                <a:spcPts val="0"/>
              </a:spcAft>
              <a:buSzPts val="1400"/>
              <a:buNone/>
              <a:defRPr/>
            </a:lvl2pPr>
            <a:lvl3pPr lvl="2" rtl="0" algn="l">
              <a:lnSpc>
                <a:spcPct val="90000"/>
              </a:lnSpc>
              <a:spcBef>
                <a:spcPts val="0"/>
              </a:spcBef>
              <a:spcAft>
                <a:spcPts val="0"/>
              </a:spcAft>
              <a:buSzPts val="1400"/>
              <a:buNone/>
              <a:defRPr/>
            </a:lvl3pPr>
            <a:lvl4pPr lvl="3" rtl="0" algn="l">
              <a:lnSpc>
                <a:spcPct val="90000"/>
              </a:lnSpc>
              <a:spcBef>
                <a:spcPts val="0"/>
              </a:spcBef>
              <a:spcAft>
                <a:spcPts val="0"/>
              </a:spcAft>
              <a:buSzPts val="1400"/>
              <a:buNone/>
              <a:defRPr/>
            </a:lvl4pPr>
            <a:lvl5pPr lvl="4" rtl="0" algn="l">
              <a:lnSpc>
                <a:spcPct val="90000"/>
              </a:lnSpc>
              <a:spcBef>
                <a:spcPts val="0"/>
              </a:spcBef>
              <a:spcAft>
                <a:spcPts val="0"/>
              </a:spcAft>
              <a:buSzPts val="1400"/>
              <a:buNone/>
              <a:defRPr/>
            </a:lvl5pPr>
            <a:lvl6pPr lvl="5" rtl="0" algn="l">
              <a:lnSpc>
                <a:spcPct val="90000"/>
              </a:lnSpc>
              <a:spcBef>
                <a:spcPts val="0"/>
              </a:spcBef>
              <a:spcAft>
                <a:spcPts val="0"/>
              </a:spcAft>
              <a:buSzPts val="1400"/>
              <a:buNone/>
              <a:defRPr/>
            </a:lvl6pPr>
            <a:lvl7pPr lvl="6" rtl="0" algn="l">
              <a:lnSpc>
                <a:spcPct val="90000"/>
              </a:lnSpc>
              <a:spcBef>
                <a:spcPts val="0"/>
              </a:spcBef>
              <a:spcAft>
                <a:spcPts val="0"/>
              </a:spcAft>
              <a:buSzPts val="1400"/>
              <a:buNone/>
              <a:defRPr/>
            </a:lvl7pPr>
            <a:lvl8pPr lvl="7" rtl="0" algn="l">
              <a:lnSpc>
                <a:spcPct val="90000"/>
              </a:lnSpc>
              <a:spcBef>
                <a:spcPts val="0"/>
              </a:spcBef>
              <a:spcAft>
                <a:spcPts val="0"/>
              </a:spcAft>
              <a:buSzPts val="1400"/>
              <a:buNone/>
              <a:defRPr/>
            </a:lvl8pPr>
            <a:lvl9pPr lvl="8" rtl="0" algn="l">
              <a:lnSpc>
                <a:spcPct val="90000"/>
              </a:lnSpc>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ull Image">
  <p:cSld name="Full Image">
    <p:spTree>
      <p:nvGrpSpPr>
        <p:cNvPr id="66" name="Shape 66"/>
        <p:cNvGrpSpPr/>
        <p:nvPr/>
      </p:nvGrpSpPr>
      <p:grpSpPr>
        <a:xfrm>
          <a:off x="0" y="0"/>
          <a:ext cx="0" cy="0"/>
          <a:chOff x="0" y="0"/>
          <a:chExt cx="0" cy="0"/>
        </a:xfrm>
      </p:grpSpPr>
      <p:sp>
        <p:nvSpPr>
          <p:cNvPr id="67" name="Google Shape;67;p9"/>
          <p:cNvSpPr/>
          <p:nvPr>
            <p:ph idx="2" type="pic"/>
          </p:nvPr>
        </p:nvSpPr>
        <p:spPr>
          <a:xfrm>
            <a:off x="197168" y="1828797"/>
            <a:ext cx="8734500" cy="4559400"/>
          </a:xfrm>
          <a:prstGeom prst="rect">
            <a:avLst/>
          </a:prstGeom>
          <a:solidFill>
            <a:srgbClr val="F2F2F2"/>
          </a:solidFill>
          <a:ln>
            <a:noFill/>
          </a:ln>
        </p:spPr>
      </p:sp>
      <p:sp>
        <p:nvSpPr>
          <p:cNvPr id="68" name="Google Shape;68;p9"/>
          <p:cNvSpPr txBox="1"/>
          <p:nvPr>
            <p:ph idx="1" type="body"/>
          </p:nvPr>
        </p:nvSpPr>
        <p:spPr>
          <a:xfrm>
            <a:off x="197645" y="6489700"/>
            <a:ext cx="8753400" cy="2541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1000"/>
              </a:spcBef>
              <a:spcAft>
                <a:spcPts val="0"/>
              </a:spcAft>
              <a:buClr>
                <a:srgbClr val="8C1D40"/>
              </a:buClr>
              <a:buSzPts val="1050"/>
              <a:buNone/>
              <a:defRPr sz="1050">
                <a:solidFill>
                  <a:srgbClr val="8C1D40"/>
                </a:solidFill>
                <a:latin typeface="Arial"/>
                <a:ea typeface="Arial"/>
                <a:cs typeface="Arial"/>
                <a:sym typeface="Arial"/>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69" name="Google Shape;69;p9"/>
          <p:cNvSpPr txBox="1"/>
          <p:nvPr>
            <p:ph idx="3" type="body"/>
          </p:nvPr>
        </p:nvSpPr>
        <p:spPr>
          <a:xfrm>
            <a:off x="197643" y="1371597"/>
            <a:ext cx="8753400" cy="457200"/>
          </a:xfrm>
          <a:prstGeom prst="rect">
            <a:avLst/>
          </a:prstGeom>
          <a:noFill/>
          <a:ln>
            <a:noFill/>
          </a:ln>
        </p:spPr>
        <p:txBody>
          <a:bodyPr anchorCtr="0" anchor="t" bIns="45700" lIns="91425" spcFirstLastPara="1" rIns="91425" wrap="square" tIns="45700">
            <a:noAutofit/>
          </a:bodyPr>
          <a:lstStyle>
            <a:lvl1pPr indent="-228600" lvl="0" marL="457200" rtl="0" algn="ctr">
              <a:lnSpc>
                <a:spcPct val="90000"/>
              </a:lnSpc>
              <a:spcBef>
                <a:spcPts val="1000"/>
              </a:spcBef>
              <a:spcAft>
                <a:spcPts val="0"/>
              </a:spcAft>
              <a:buClr>
                <a:srgbClr val="8C1D40"/>
              </a:buClr>
              <a:buSzPts val="1500"/>
              <a:buNone/>
              <a:defRPr b="1" sz="1500">
                <a:solidFill>
                  <a:srgbClr val="8C1D40"/>
                </a:solidFill>
                <a:latin typeface="Arial"/>
                <a:ea typeface="Arial"/>
                <a:cs typeface="Arial"/>
                <a:sym typeface="Arial"/>
              </a:defRPr>
            </a:lvl1pPr>
            <a:lvl2pPr indent="-228600" lvl="1" marL="914400" marR="0" rtl="0" algn="l">
              <a:lnSpc>
                <a:spcPct val="90000"/>
              </a:lnSpc>
              <a:spcBef>
                <a:spcPts val="375"/>
              </a:spcBef>
              <a:spcAft>
                <a:spcPts val="0"/>
              </a:spcAft>
              <a:buClr>
                <a:srgbClr val="5C6670"/>
              </a:buClr>
              <a:buSzPts val="2400"/>
              <a:buFont typeface="Courier New"/>
              <a:buNone/>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70" name="Google Shape;70;p9"/>
          <p:cNvSpPr txBox="1"/>
          <p:nvPr>
            <p:ph type="title"/>
          </p:nvPr>
        </p:nvSpPr>
        <p:spPr>
          <a:xfrm>
            <a:off x="190500" y="0"/>
            <a:ext cx="8705700" cy="9336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SzPts val="1400"/>
              <a:buNone/>
              <a:defRPr b="1" sz="3600">
                <a:solidFill>
                  <a:srgbClr val="5C6670"/>
                </a:solidFill>
                <a:latin typeface="Arial"/>
                <a:ea typeface="Arial"/>
                <a:cs typeface="Arial"/>
                <a:sym typeface="Arial"/>
              </a:defRPr>
            </a:lvl1pPr>
            <a:lvl2pPr lvl="1" rtl="0" algn="l">
              <a:lnSpc>
                <a:spcPct val="90000"/>
              </a:lnSpc>
              <a:spcBef>
                <a:spcPts val="0"/>
              </a:spcBef>
              <a:spcAft>
                <a:spcPts val="0"/>
              </a:spcAft>
              <a:buSzPts val="1400"/>
              <a:buNone/>
              <a:defRPr/>
            </a:lvl2pPr>
            <a:lvl3pPr lvl="2" rtl="0" algn="l">
              <a:lnSpc>
                <a:spcPct val="90000"/>
              </a:lnSpc>
              <a:spcBef>
                <a:spcPts val="0"/>
              </a:spcBef>
              <a:spcAft>
                <a:spcPts val="0"/>
              </a:spcAft>
              <a:buSzPts val="1400"/>
              <a:buNone/>
              <a:defRPr/>
            </a:lvl3pPr>
            <a:lvl4pPr lvl="3" rtl="0" algn="l">
              <a:lnSpc>
                <a:spcPct val="90000"/>
              </a:lnSpc>
              <a:spcBef>
                <a:spcPts val="0"/>
              </a:spcBef>
              <a:spcAft>
                <a:spcPts val="0"/>
              </a:spcAft>
              <a:buSzPts val="1400"/>
              <a:buNone/>
              <a:defRPr/>
            </a:lvl4pPr>
            <a:lvl5pPr lvl="4" rtl="0" algn="l">
              <a:lnSpc>
                <a:spcPct val="90000"/>
              </a:lnSpc>
              <a:spcBef>
                <a:spcPts val="0"/>
              </a:spcBef>
              <a:spcAft>
                <a:spcPts val="0"/>
              </a:spcAft>
              <a:buSzPts val="1400"/>
              <a:buNone/>
              <a:defRPr/>
            </a:lvl5pPr>
            <a:lvl6pPr lvl="5" rtl="0" algn="l">
              <a:lnSpc>
                <a:spcPct val="90000"/>
              </a:lnSpc>
              <a:spcBef>
                <a:spcPts val="0"/>
              </a:spcBef>
              <a:spcAft>
                <a:spcPts val="0"/>
              </a:spcAft>
              <a:buSzPts val="1400"/>
              <a:buNone/>
              <a:defRPr/>
            </a:lvl6pPr>
            <a:lvl7pPr lvl="6" rtl="0" algn="l">
              <a:lnSpc>
                <a:spcPct val="90000"/>
              </a:lnSpc>
              <a:spcBef>
                <a:spcPts val="0"/>
              </a:spcBef>
              <a:spcAft>
                <a:spcPts val="0"/>
              </a:spcAft>
              <a:buSzPts val="1400"/>
              <a:buNone/>
              <a:defRPr/>
            </a:lvl7pPr>
            <a:lvl8pPr lvl="7" rtl="0" algn="l">
              <a:lnSpc>
                <a:spcPct val="90000"/>
              </a:lnSpc>
              <a:spcBef>
                <a:spcPts val="0"/>
              </a:spcBef>
              <a:spcAft>
                <a:spcPts val="0"/>
              </a:spcAft>
              <a:buSzPts val="1400"/>
              <a:buNone/>
              <a:defRPr/>
            </a:lvl8pPr>
            <a:lvl9pPr lvl="8" rtl="0" algn="l">
              <a:lnSpc>
                <a:spcPct val="90000"/>
              </a:lnSpc>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rst-level heading, no bullet">
  <p:cSld name="First-level heading, no bullet">
    <p:spTree>
      <p:nvGrpSpPr>
        <p:cNvPr id="71" name="Shape 71"/>
        <p:cNvGrpSpPr/>
        <p:nvPr/>
      </p:nvGrpSpPr>
      <p:grpSpPr>
        <a:xfrm>
          <a:off x="0" y="0"/>
          <a:ext cx="0" cy="0"/>
          <a:chOff x="0" y="0"/>
          <a:chExt cx="0" cy="0"/>
        </a:xfrm>
      </p:grpSpPr>
      <p:sp>
        <p:nvSpPr>
          <p:cNvPr id="72" name="Google Shape;72;p10"/>
          <p:cNvSpPr txBox="1"/>
          <p:nvPr>
            <p:ph idx="1" type="body"/>
          </p:nvPr>
        </p:nvSpPr>
        <p:spPr>
          <a:xfrm>
            <a:off x="178121" y="1436696"/>
            <a:ext cx="8754000" cy="5082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1800"/>
              </a:spcBef>
              <a:spcAft>
                <a:spcPts val="0"/>
              </a:spcAft>
              <a:buClr>
                <a:srgbClr val="00A2E0"/>
              </a:buClr>
              <a:buSzPts val="2800"/>
              <a:buFont typeface="Arial"/>
              <a:buNone/>
              <a:defRPr b="1">
                <a:solidFill>
                  <a:srgbClr val="5C6670"/>
                </a:solidFill>
                <a:latin typeface="Arial"/>
                <a:ea typeface="Arial"/>
                <a:cs typeface="Arial"/>
                <a:sym typeface="Arial"/>
              </a:defRPr>
            </a:lvl1pPr>
            <a:lvl2pPr indent="-228600" lvl="1" marL="914400" rtl="0" algn="l">
              <a:lnSpc>
                <a:spcPct val="90000"/>
              </a:lnSpc>
              <a:spcBef>
                <a:spcPts val="500"/>
              </a:spcBef>
              <a:spcAft>
                <a:spcPts val="0"/>
              </a:spcAft>
              <a:buClr>
                <a:srgbClr val="5C6670"/>
              </a:buClr>
              <a:buSzPts val="2400"/>
              <a:buNone/>
              <a:defRPr>
                <a:solidFill>
                  <a:srgbClr val="262626"/>
                </a:solidFill>
                <a:latin typeface="Arial"/>
                <a:ea typeface="Arial"/>
                <a:cs typeface="Arial"/>
                <a:sym typeface="Arial"/>
              </a:defRPr>
            </a:lvl2pPr>
            <a:lvl3pPr indent="-355600" lvl="2" marL="1371600" marR="0" rtl="0" algn="l">
              <a:lnSpc>
                <a:spcPct val="90000"/>
              </a:lnSpc>
              <a:spcBef>
                <a:spcPts val="450"/>
              </a:spcBef>
              <a:spcAft>
                <a:spcPts val="0"/>
              </a:spcAft>
              <a:buClr>
                <a:srgbClr val="5C6670"/>
              </a:buClr>
              <a:buSzPts val="2000"/>
              <a:buFont typeface="Arial"/>
              <a:buChar char="•"/>
              <a:defRPr>
                <a:solidFill>
                  <a:srgbClr val="262626"/>
                </a:solidFill>
                <a:latin typeface="Arial"/>
                <a:ea typeface="Arial"/>
                <a:cs typeface="Arial"/>
                <a:sym typeface="Arial"/>
              </a:defRPr>
            </a:lvl3pPr>
            <a:lvl4pPr indent="-228600" lvl="3" marL="1828800" rtl="0" algn="l">
              <a:lnSpc>
                <a:spcPct val="90000"/>
              </a:lnSpc>
              <a:spcBef>
                <a:spcPts val="500"/>
              </a:spcBef>
              <a:spcAft>
                <a:spcPts val="0"/>
              </a:spcAft>
              <a:buClr>
                <a:schemeClr val="dk1"/>
              </a:buClr>
              <a:buSzPts val="1800"/>
              <a:buNone/>
              <a:defRPr>
                <a:latin typeface="Arial"/>
                <a:ea typeface="Arial"/>
                <a:cs typeface="Arial"/>
                <a:sym typeface="Arial"/>
              </a:defRPr>
            </a:lvl4pPr>
            <a:lvl5pPr indent="-342900" lvl="4" marL="2286000" rtl="0" algn="l">
              <a:lnSpc>
                <a:spcPct val="90000"/>
              </a:lnSpc>
              <a:spcBef>
                <a:spcPts val="500"/>
              </a:spcBef>
              <a:spcAft>
                <a:spcPts val="0"/>
              </a:spcAft>
              <a:buClr>
                <a:schemeClr val="dk1"/>
              </a:buClr>
              <a:buSzPts val="1800"/>
              <a:buChar char="•"/>
              <a:defRPr>
                <a:latin typeface="Arial"/>
                <a:ea typeface="Arial"/>
                <a:cs typeface="Arial"/>
                <a:sym typeface="Arial"/>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73" name="Google Shape;73;p10"/>
          <p:cNvSpPr txBox="1"/>
          <p:nvPr>
            <p:ph idx="2" type="body"/>
          </p:nvPr>
        </p:nvSpPr>
        <p:spPr>
          <a:xfrm>
            <a:off x="178122" y="6134100"/>
            <a:ext cx="8754000" cy="3174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1000"/>
              </a:spcBef>
              <a:spcAft>
                <a:spcPts val="0"/>
              </a:spcAft>
              <a:buClr>
                <a:srgbClr val="8C1D40"/>
              </a:buClr>
              <a:buSzPts val="1050"/>
              <a:buNone/>
              <a:defRPr sz="1050">
                <a:solidFill>
                  <a:srgbClr val="8C1D40"/>
                </a:solidFill>
                <a:latin typeface="Arial"/>
                <a:ea typeface="Arial"/>
                <a:cs typeface="Arial"/>
                <a:sym typeface="Arial"/>
              </a:defRPr>
            </a:lvl1pPr>
            <a:lvl2pPr indent="-228600" lvl="1" marL="914400" rtl="0" algn="l">
              <a:lnSpc>
                <a:spcPct val="90000"/>
              </a:lnSpc>
              <a:spcBef>
                <a:spcPts val="500"/>
              </a:spcBef>
              <a:spcAft>
                <a:spcPts val="0"/>
              </a:spcAft>
              <a:buClr>
                <a:schemeClr val="dk1"/>
              </a:buClr>
              <a:buSzPts val="1050"/>
              <a:buNone/>
              <a:defRPr sz="1050">
                <a:latin typeface="Arial"/>
                <a:ea typeface="Arial"/>
                <a:cs typeface="Arial"/>
                <a:sym typeface="Arial"/>
              </a:defRPr>
            </a:lvl2pPr>
            <a:lvl3pPr indent="-228600" lvl="2" marL="1371600" rtl="0" algn="l">
              <a:lnSpc>
                <a:spcPct val="90000"/>
              </a:lnSpc>
              <a:spcBef>
                <a:spcPts val="500"/>
              </a:spcBef>
              <a:spcAft>
                <a:spcPts val="0"/>
              </a:spcAft>
              <a:buClr>
                <a:schemeClr val="dk1"/>
              </a:buClr>
              <a:buSzPts val="1050"/>
              <a:buNone/>
              <a:defRPr sz="1050">
                <a:latin typeface="Arial"/>
                <a:ea typeface="Arial"/>
                <a:cs typeface="Arial"/>
                <a:sym typeface="Arial"/>
              </a:defRPr>
            </a:lvl3pPr>
            <a:lvl4pPr indent="-228600" lvl="3" marL="1828800" rtl="0" algn="l">
              <a:lnSpc>
                <a:spcPct val="90000"/>
              </a:lnSpc>
              <a:spcBef>
                <a:spcPts val="500"/>
              </a:spcBef>
              <a:spcAft>
                <a:spcPts val="0"/>
              </a:spcAft>
              <a:buClr>
                <a:schemeClr val="dk1"/>
              </a:buClr>
              <a:buSzPts val="1050"/>
              <a:buNone/>
              <a:defRPr sz="1050">
                <a:latin typeface="Arial"/>
                <a:ea typeface="Arial"/>
                <a:cs typeface="Arial"/>
                <a:sym typeface="Arial"/>
              </a:defRPr>
            </a:lvl4pPr>
            <a:lvl5pPr indent="-228600" lvl="4" marL="2286000" rtl="0" algn="l">
              <a:lnSpc>
                <a:spcPct val="90000"/>
              </a:lnSpc>
              <a:spcBef>
                <a:spcPts val="500"/>
              </a:spcBef>
              <a:spcAft>
                <a:spcPts val="0"/>
              </a:spcAft>
              <a:buClr>
                <a:schemeClr val="dk1"/>
              </a:buClr>
              <a:buSzPts val="1050"/>
              <a:buNone/>
              <a:defRPr sz="1050">
                <a:latin typeface="Arial"/>
                <a:ea typeface="Arial"/>
                <a:cs typeface="Arial"/>
                <a:sym typeface="Arial"/>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74" name="Google Shape;74;p10"/>
          <p:cNvSpPr txBox="1"/>
          <p:nvPr>
            <p:ph idx="3" type="body"/>
          </p:nvPr>
        </p:nvSpPr>
        <p:spPr>
          <a:xfrm>
            <a:off x="178121" y="2044707"/>
            <a:ext cx="8754000" cy="40227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1000"/>
              </a:spcBef>
              <a:spcAft>
                <a:spcPts val="0"/>
              </a:spcAft>
              <a:buClr>
                <a:srgbClr val="5C6670"/>
              </a:buClr>
              <a:buSzPts val="1800"/>
              <a:buNone/>
              <a:defRPr sz="1800">
                <a:solidFill>
                  <a:srgbClr val="5C6670"/>
                </a:solidFill>
                <a:latin typeface="Arial"/>
                <a:ea typeface="Arial"/>
                <a:cs typeface="Arial"/>
                <a:sym typeface="Arial"/>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75" name="Google Shape;75;p10"/>
          <p:cNvSpPr txBox="1"/>
          <p:nvPr>
            <p:ph type="title"/>
          </p:nvPr>
        </p:nvSpPr>
        <p:spPr>
          <a:xfrm>
            <a:off x="190500" y="0"/>
            <a:ext cx="8705700" cy="9336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SzPts val="1400"/>
              <a:buNone/>
              <a:defRPr b="1" sz="3600">
                <a:solidFill>
                  <a:srgbClr val="5C6670"/>
                </a:solidFill>
                <a:latin typeface="Arial"/>
                <a:ea typeface="Arial"/>
                <a:cs typeface="Arial"/>
                <a:sym typeface="Arial"/>
              </a:defRPr>
            </a:lvl1pPr>
            <a:lvl2pPr lvl="1" rtl="0" algn="l">
              <a:lnSpc>
                <a:spcPct val="90000"/>
              </a:lnSpc>
              <a:spcBef>
                <a:spcPts val="0"/>
              </a:spcBef>
              <a:spcAft>
                <a:spcPts val="0"/>
              </a:spcAft>
              <a:buSzPts val="1400"/>
              <a:buNone/>
              <a:defRPr/>
            </a:lvl2pPr>
            <a:lvl3pPr lvl="2" rtl="0" algn="l">
              <a:lnSpc>
                <a:spcPct val="90000"/>
              </a:lnSpc>
              <a:spcBef>
                <a:spcPts val="0"/>
              </a:spcBef>
              <a:spcAft>
                <a:spcPts val="0"/>
              </a:spcAft>
              <a:buSzPts val="1400"/>
              <a:buNone/>
              <a:defRPr/>
            </a:lvl3pPr>
            <a:lvl4pPr lvl="3" rtl="0" algn="l">
              <a:lnSpc>
                <a:spcPct val="90000"/>
              </a:lnSpc>
              <a:spcBef>
                <a:spcPts val="0"/>
              </a:spcBef>
              <a:spcAft>
                <a:spcPts val="0"/>
              </a:spcAft>
              <a:buSzPts val="1400"/>
              <a:buNone/>
              <a:defRPr/>
            </a:lvl4pPr>
            <a:lvl5pPr lvl="4" rtl="0" algn="l">
              <a:lnSpc>
                <a:spcPct val="90000"/>
              </a:lnSpc>
              <a:spcBef>
                <a:spcPts val="0"/>
              </a:spcBef>
              <a:spcAft>
                <a:spcPts val="0"/>
              </a:spcAft>
              <a:buSzPts val="1400"/>
              <a:buNone/>
              <a:defRPr/>
            </a:lvl5pPr>
            <a:lvl6pPr lvl="5" rtl="0" algn="l">
              <a:lnSpc>
                <a:spcPct val="90000"/>
              </a:lnSpc>
              <a:spcBef>
                <a:spcPts val="0"/>
              </a:spcBef>
              <a:spcAft>
                <a:spcPts val="0"/>
              </a:spcAft>
              <a:buSzPts val="1400"/>
              <a:buNone/>
              <a:defRPr/>
            </a:lvl6pPr>
            <a:lvl7pPr lvl="6" rtl="0" algn="l">
              <a:lnSpc>
                <a:spcPct val="90000"/>
              </a:lnSpc>
              <a:spcBef>
                <a:spcPts val="0"/>
              </a:spcBef>
              <a:spcAft>
                <a:spcPts val="0"/>
              </a:spcAft>
              <a:buSzPts val="1400"/>
              <a:buNone/>
              <a:defRPr/>
            </a:lvl7pPr>
            <a:lvl8pPr lvl="7" rtl="0" algn="l">
              <a:lnSpc>
                <a:spcPct val="90000"/>
              </a:lnSpc>
              <a:spcBef>
                <a:spcPts val="0"/>
              </a:spcBef>
              <a:spcAft>
                <a:spcPts val="0"/>
              </a:spcAft>
              <a:buSzPts val="1400"/>
              <a:buNone/>
              <a:defRPr/>
            </a:lvl8pPr>
            <a:lvl9pPr lvl="8" rtl="0" algn="l">
              <a:lnSpc>
                <a:spcPct val="90000"/>
              </a:lnSpc>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ontent with Caption">
  <p:cSld name="1_Content with Caption">
    <p:spTree>
      <p:nvGrpSpPr>
        <p:cNvPr id="76" name="Shape 76"/>
        <p:cNvGrpSpPr/>
        <p:nvPr/>
      </p:nvGrpSpPr>
      <p:grpSpPr>
        <a:xfrm>
          <a:off x="0" y="0"/>
          <a:ext cx="0" cy="0"/>
          <a:chOff x="0" y="0"/>
          <a:chExt cx="0" cy="0"/>
        </a:xfrm>
      </p:grpSpPr>
      <p:sp>
        <p:nvSpPr>
          <p:cNvPr id="77" name="Google Shape;77;p11"/>
          <p:cNvSpPr txBox="1"/>
          <p:nvPr>
            <p:ph idx="1" type="body"/>
          </p:nvPr>
        </p:nvSpPr>
        <p:spPr>
          <a:xfrm>
            <a:off x="4095754" y="6134100"/>
            <a:ext cx="4836300" cy="317400"/>
          </a:xfrm>
          <a:prstGeom prst="rect">
            <a:avLst/>
          </a:prstGeom>
          <a:noFill/>
          <a:ln>
            <a:noFill/>
          </a:ln>
        </p:spPr>
        <p:txBody>
          <a:bodyPr anchorCtr="0" anchor="t" bIns="45700" lIns="91425" spcFirstLastPara="1" rIns="91425" wrap="square" tIns="45700">
            <a:noAutofit/>
          </a:bodyPr>
          <a:lstStyle>
            <a:lvl1pPr indent="-228600" lvl="0" marL="457200" rtl="0" algn="r">
              <a:lnSpc>
                <a:spcPct val="90000"/>
              </a:lnSpc>
              <a:spcBef>
                <a:spcPts val="1000"/>
              </a:spcBef>
              <a:spcAft>
                <a:spcPts val="0"/>
              </a:spcAft>
              <a:buClr>
                <a:srgbClr val="8C1D40"/>
              </a:buClr>
              <a:buSzPts val="1050"/>
              <a:buNone/>
              <a:defRPr sz="1050">
                <a:solidFill>
                  <a:srgbClr val="8C1D40"/>
                </a:solidFill>
                <a:latin typeface="Arial"/>
                <a:ea typeface="Arial"/>
                <a:cs typeface="Arial"/>
                <a:sym typeface="Arial"/>
              </a:defRPr>
            </a:lvl1pPr>
            <a:lvl2pPr indent="-228600" lvl="1" marL="914400" rtl="0" algn="l">
              <a:lnSpc>
                <a:spcPct val="90000"/>
              </a:lnSpc>
              <a:spcBef>
                <a:spcPts val="500"/>
              </a:spcBef>
              <a:spcAft>
                <a:spcPts val="0"/>
              </a:spcAft>
              <a:buClr>
                <a:schemeClr val="dk1"/>
              </a:buClr>
              <a:buSzPts val="1050"/>
              <a:buNone/>
              <a:defRPr sz="1050">
                <a:latin typeface="Arial"/>
                <a:ea typeface="Arial"/>
                <a:cs typeface="Arial"/>
                <a:sym typeface="Arial"/>
              </a:defRPr>
            </a:lvl2pPr>
            <a:lvl3pPr indent="-228600" lvl="2" marL="1371600" rtl="0" algn="l">
              <a:lnSpc>
                <a:spcPct val="90000"/>
              </a:lnSpc>
              <a:spcBef>
                <a:spcPts val="500"/>
              </a:spcBef>
              <a:spcAft>
                <a:spcPts val="0"/>
              </a:spcAft>
              <a:buClr>
                <a:schemeClr val="dk1"/>
              </a:buClr>
              <a:buSzPts val="1050"/>
              <a:buNone/>
              <a:defRPr sz="1050">
                <a:latin typeface="Arial"/>
                <a:ea typeface="Arial"/>
                <a:cs typeface="Arial"/>
                <a:sym typeface="Arial"/>
              </a:defRPr>
            </a:lvl3pPr>
            <a:lvl4pPr indent="-228600" lvl="3" marL="1828800" rtl="0" algn="l">
              <a:lnSpc>
                <a:spcPct val="90000"/>
              </a:lnSpc>
              <a:spcBef>
                <a:spcPts val="500"/>
              </a:spcBef>
              <a:spcAft>
                <a:spcPts val="0"/>
              </a:spcAft>
              <a:buClr>
                <a:schemeClr val="dk1"/>
              </a:buClr>
              <a:buSzPts val="1050"/>
              <a:buNone/>
              <a:defRPr sz="1050">
                <a:latin typeface="Arial"/>
                <a:ea typeface="Arial"/>
                <a:cs typeface="Arial"/>
                <a:sym typeface="Arial"/>
              </a:defRPr>
            </a:lvl4pPr>
            <a:lvl5pPr indent="-228600" lvl="4" marL="2286000" rtl="0" algn="l">
              <a:lnSpc>
                <a:spcPct val="90000"/>
              </a:lnSpc>
              <a:spcBef>
                <a:spcPts val="500"/>
              </a:spcBef>
              <a:spcAft>
                <a:spcPts val="0"/>
              </a:spcAft>
              <a:buClr>
                <a:schemeClr val="dk1"/>
              </a:buClr>
              <a:buSzPts val="1050"/>
              <a:buNone/>
              <a:defRPr sz="1050">
                <a:latin typeface="Arial"/>
                <a:ea typeface="Arial"/>
                <a:cs typeface="Arial"/>
                <a:sym typeface="Arial"/>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78" name="Google Shape;78;p11"/>
          <p:cNvSpPr/>
          <p:nvPr>
            <p:ph idx="2" type="pic"/>
          </p:nvPr>
        </p:nvSpPr>
        <p:spPr>
          <a:xfrm>
            <a:off x="4095754" y="1886864"/>
            <a:ext cx="4835700" cy="4170900"/>
          </a:xfrm>
          <a:prstGeom prst="rect">
            <a:avLst/>
          </a:prstGeom>
          <a:solidFill>
            <a:srgbClr val="F2F2F2"/>
          </a:solidFill>
          <a:ln>
            <a:noFill/>
          </a:ln>
        </p:spPr>
      </p:sp>
      <p:sp>
        <p:nvSpPr>
          <p:cNvPr id="79" name="Google Shape;79;p11"/>
          <p:cNvSpPr txBox="1"/>
          <p:nvPr>
            <p:ph idx="3" type="body"/>
          </p:nvPr>
        </p:nvSpPr>
        <p:spPr>
          <a:xfrm>
            <a:off x="4095751" y="1411511"/>
            <a:ext cx="4836300" cy="457200"/>
          </a:xfrm>
          <a:prstGeom prst="rect">
            <a:avLst/>
          </a:prstGeom>
          <a:noFill/>
          <a:ln>
            <a:noFill/>
          </a:ln>
        </p:spPr>
        <p:txBody>
          <a:bodyPr anchorCtr="0" anchor="t" bIns="45700" lIns="91425" spcFirstLastPara="1" rIns="91425" wrap="square" tIns="45700">
            <a:noAutofit/>
          </a:bodyPr>
          <a:lstStyle>
            <a:lvl1pPr indent="-228600" lvl="0" marL="457200" rtl="0" algn="ctr">
              <a:lnSpc>
                <a:spcPct val="90000"/>
              </a:lnSpc>
              <a:spcBef>
                <a:spcPts val="1000"/>
              </a:spcBef>
              <a:spcAft>
                <a:spcPts val="0"/>
              </a:spcAft>
              <a:buClr>
                <a:srgbClr val="8C1D40"/>
              </a:buClr>
              <a:buSzPts val="1800"/>
              <a:buNone/>
              <a:defRPr b="1" sz="1800">
                <a:solidFill>
                  <a:srgbClr val="8C1D40"/>
                </a:solidFill>
                <a:latin typeface="Arial"/>
                <a:ea typeface="Arial"/>
                <a:cs typeface="Arial"/>
                <a:sym typeface="Arial"/>
              </a:defRPr>
            </a:lvl1pPr>
            <a:lvl2pPr indent="-228600" lvl="1" marL="914400" marR="0" rtl="0" algn="l">
              <a:lnSpc>
                <a:spcPct val="90000"/>
              </a:lnSpc>
              <a:spcBef>
                <a:spcPts val="375"/>
              </a:spcBef>
              <a:spcAft>
                <a:spcPts val="0"/>
              </a:spcAft>
              <a:buClr>
                <a:srgbClr val="5C6670"/>
              </a:buClr>
              <a:buSzPts val="2400"/>
              <a:buFont typeface="Courier New"/>
              <a:buNone/>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80" name="Google Shape;80;p11"/>
          <p:cNvSpPr txBox="1"/>
          <p:nvPr>
            <p:ph idx="4" type="body"/>
          </p:nvPr>
        </p:nvSpPr>
        <p:spPr>
          <a:xfrm>
            <a:off x="178118" y="1436696"/>
            <a:ext cx="3773700" cy="5082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1800"/>
              </a:spcBef>
              <a:spcAft>
                <a:spcPts val="0"/>
              </a:spcAft>
              <a:buClr>
                <a:srgbClr val="00A2E0"/>
              </a:buClr>
              <a:buSzPts val="2800"/>
              <a:buFont typeface="Arial"/>
              <a:buNone/>
              <a:defRPr b="1">
                <a:solidFill>
                  <a:srgbClr val="5C6670"/>
                </a:solidFill>
                <a:latin typeface="Arial"/>
                <a:ea typeface="Arial"/>
                <a:cs typeface="Arial"/>
                <a:sym typeface="Arial"/>
              </a:defRPr>
            </a:lvl1pPr>
            <a:lvl2pPr indent="-228600" lvl="1" marL="914400" rtl="0" algn="l">
              <a:lnSpc>
                <a:spcPct val="90000"/>
              </a:lnSpc>
              <a:spcBef>
                <a:spcPts val="500"/>
              </a:spcBef>
              <a:spcAft>
                <a:spcPts val="0"/>
              </a:spcAft>
              <a:buClr>
                <a:srgbClr val="5C6670"/>
              </a:buClr>
              <a:buSzPts val="2400"/>
              <a:buNone/>
              <a:defRPr>
                <a:solidFill>
                  <a:srgbClr val="262626"/>
                </a:solidFill>
                <a:latin typeface="Arial"/>
                <a:ea typeface="Arial"/>
                <a:cs typeface="Arial"/>
                <a:sym typeface="Arial"/>
              </a:defRPr>
            </a:lvl2pPr>
            <a:lvl3pPr indent="-355600" lvl="2" marL="1371600" marR="0" rtl="0" algn="l">
              <a:lnSpc>
                <a:spcPct val="90000"/>
              </a:lnSpc>
              <a:spcBef>
                <a:spcPts val="450"/>
              </a:spcBef>
              <a:spcAft>
                <a:spcPts val="0"/>
              </a:spcAft>
              <a:buClr>
                <a:srgbClr val="5C6670"/>
              </a:buClr>
              <a:buSzPts val="2000"/>
              <a:buFont typeface="Arial"/>
              <a:buChar char="•"/>
              <a:defRPr>
                <a:solidFill>
                  <a:srgbClr val="262626"/>
                </a:solidFill>
                <a:latin typeface="Arial"/>
                <a:ea typeface="Arial"/>
                <a:cs typeface="Arial"/>
                <a:sym typeface="Arial"/>
              </a:defRPr>
            </a:lvl3pPr>
            <a:lvl4pPr indent="-228600" lvl="3" marL="1828800" rtl="0" algn="l">
              <a:lnSpc>
                <a:spcPct val="90000"/>
              </a:lnSpc>
              <a:spcBef>
                <a:spcPts val="500"/>
              </a:spcBef>
              <a:spcAft>
                <a:spcPts val="0"/>
              </a:spcAft>
              <a:buClr>
                <a:schemeClr val="dk1"/>
              </a:buClr>
              <a:buSzPts val="1800"/>
              <a:buNone/>
              <a:defRPr>
                <a:latin typeface="Arial"/>
                <a:ea typeface="Arial"/>
                <a:cs typeface="Arial"/>
                <a:sym typeface="Arial"/>
              </a:defRPr>
            </a:lvl4pPr>
            <a:lvl5pPr indent="-342900" lvl="4" marL="2286000" rtl="0" algn="l">
              <a:lnSpc>
                <a:spcPct val="90000"/>
              </a:lnSpc>
              <a:spcBef>
                <a:spcPts val="500"/>
              </a:spcBef>
              <a:spcAft>
                <a:spcPts val="0"/>
              </a:spcAft>
              <a:buClr>
                <a:schemeClr val="dk1"/>
              </a:buClr>
              <a:buSzPts val="1800"/>
              <a:buChar char="•"/>
              <a:defRPr>
                <a:latin typeface="Arial"/>
                <a:ea typeface="Arial"/>
                <a:cs typeface="Arial"/>
                <a:sym typeface="Arial"/>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81" name="Google Shape;81;p11"/>
          <p:cNvSpPr txBox="1"/>
          <p:nvPr>
            <p:ph idx="5" type="body"/>
          </p:nvPr>
        </p:nvSpPr>
        <p:spPr>
          <a:xfrm>
            <a:off x="178595" y="2044700"/>
            <a:ext cx="3773100" cy="44070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1000"/>
              </a:spcBef>
              <a:spcAft>
                <a:spcPts val="0"/>
              </a:spcAft>
              <a:buClr>
                <a:srgbClr val="5C6670"/>
              </a:buClr>
              <a:buSzPts val="1800"/>
              <a:buNone/>
              <a:defRPr sz="1800">
                <a:solidFill>
                  <a:srgbClr val="5C6670"/>
                </a:solidFill>
                <a:latin typeface="Arial"/>
                <a:ea typeface="Arial"/>
                <a:cs typeface="Arial"/>
                <a:sym typeface="Arial"/>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82" name="Google Shape;82;p11"/>
          <p:cNvSpPr txBox="1"/>
          <p:nvPr>
            <p:ph type="title"/>
          </p:nvPr>
        </p:nvSpPr>
        <p:spPr>
          <a:xfrm>
            <a:off x="190500" y="0"/>
            <a:ext cx="8705700" cy="9336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SzPts val="1400"/>
              <a:buNone/>
              <a:defRPr b="1" sz="3600">
                <a:solidFill>
                  <a:srgbClr val="5C6670"/>
                </a:solidFill>
                <a:latin typeface="Arial"/>
                <a:ea typeface="Arial"/>
                <a:cs typeface="Arial"/>
                <a:sym typeface="Arial"/>
              </a:defRPr>
            </a:lvl1pPr>
            <a:lvl2pPr lvl="1" rtl="0" algn="l">
              <a:lnSpc>
                <a:spcPct val="90000"/>
              </a:lnSpc>
              <a:spcBef>
                <a:spcPts val="0"/>
              </a:spcBef>
              <a:spcAft>
                <a:spcPts val="0"/>
              </a:spcAft>
              <a:buSzPts val="1400"/>
              <a:buNone/>
              <a:defRPr/>
            </a:lvl2pPr>
            <a:lvl3pPr lvl="2" rtl="0" algn="l">
              <a:lnSpc>
                <a:spcPct val="90000"/>
              </a:lnSpc>
              <a:spcBef>
                <a:spcPts val="0"/>
              </a:spcBef>
              <a:spcAft>
                <a:spcPts val="0"/>
              </a:spcAft>
              <a:buSzPts val="1400"/>
              <a:buNone/>
              <a:defRPr/>
            </a:lvl3pPr>
            <a:lvl4pPr lvl="3" rtl="0" algn="l">
              <a:lnSpc>
                <a:spcPct val="90000"/>
              </a:lnSpc>
              <a:spcBef>
                <a:spcPts val="0"/>
              </a:spcBef>
              <a:spcAft>
                <a:spcPts val="0"/>
              </a:spcAft>
              <a:buSzPts val="1400"/>
              <a:buNone/>
              <a:defRPr/>
            </a:lvl4pPr>
            <a:lvl5pPr lvl="4" rtl="0" algn="l">
              <a:lnSpc>
                <a:spcPct val="90000"/>
              </a:lnSpc>
              <a:spcBef>
                <a:spcPts val="0"/>
              </a:spcBef>
              <a:spcAft>
                <a:spcPts val="0"/>
              </a:spcAft>
              <a:buSzPts val="1400"/>
              <a:buNone/>
              <a:defRPr/>
            </a:lvl5pPr>
            <a:lvl6pPr lvl="5" rtl="0" algn="l">
              <a:lnSpc>
                <a:spcPct val="90000"/>
              </a:lnSpc>
              <a:spcBef>
                <a:spcPts val="0"/>
              </a:spcBef>
              <a:spcAft>
                <a:spcPts val="0"/>
              </a:spcAft>
              <a:buSzPts val="1400"/>
              <a:buNone/>
              <a:defRPr/>
            </a:lvl6pPr>
            <a:lvl7pPr lvl="6" rtl="0" algn="l">
              <a:lnSpc>
                <a:spcPct val="90000"/>
              </a:lnSpc>
              <a:spcBef>
                <a:spcPts val="0"/>
              </a:spcBef>
              <a:spcAft>
                <a:spcPts val="0"/>
              </a:spcAft>
              <a:buSzPts val="1400"/>
              <a:buNone/>
              <a:defRPr/>
            </a:lvl7pPr>
            <a:lvl8pPr lvl="7" rtl="0" algn="l">
              <a:lnSpc>
                <a:spcPct val="90000"/>
              </a:lnSpc>
              <a:spcBef>
                <a:spcPts val="0"/>
              </a:spcBef>
              <a:spcAft>
                <a:spcPts val="0"/>
              </a:spcAft>
              <a:buSzPts val="1400"/>
              <a:buNone/>
              <a:defRPr/>
            </a:lvl8pPr>
            <a:lvl9pPr lvl="8" rtl="0" algn="l">
              <a:lnSpc>
                <a:spcPct val="90000"/>
              </a:lnSpc>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omparison">
  <p:cSld name="1_Comparison">
    <p:spTree>
      <p:nvGrpSpPr>
        <p:cNvPr id="83" name="Shape 83"/>
        <p:cNvGrpSpPr/>
        <p:nvPr/>
      </p:nvGrpSpPr>
      <p:grpSpPr>
        <a:xfrm>
          <a:off x="0" y="0"/>
          <a:ext cx="0" cy="0"/>
          <a:chOff x="0" y="0"/>
          <a:chExt cx="0" cy="0"/>
        </a:xfrm>
      </p:grpSpPr>
      <p:sp>
        <p:nvSpPr>
          <p:cNvPr id="84" name="Google Shape;84;p12"/>
          <p:cNvSpPr txBox="1"/>
          <p:nvPr>
            <p:ph idx="1" type="body"/>
          </p:nvPr>
        </p:nvSpPr>
        <p:spPr>
          <a:xfrm>
            <a:off x="4712021" y="1370021"/>
            <a:ext cx="4127100" cy="4683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1800"/>
              </a:spcBef>
              <a:spcAft>
                <a:spcPts val="0"/>
              </a:spcAft>
              <a:buClr>
                <a:srgbClr val="00A2E0"/>
              </a:buClr>
              <a:buSzPts val="2800"/>
              <a:buFont typeface="Arial"/>
              <a:buNone/>
              <a:defRPr b="1">
                <a:solidFill>
                  <a:srgbClr val="5C6670"/>
                </a:solidFill>
                <a:latin typeface="Arial"/>
                <a:ea typeface="Arial"/>
                <a:cs typeface="Arial"/>
                <a:sym typeface="Arial"/>
              </a:defRPr>
            </a:lvl1pPr>
            <a:lvl2pPr indent="-381000" lvl="1" marL="914400" marR="0" rtl="0" algn="l">
              <a:lnSpc>
                <a:spcPct val="90000"/>
              </a:lnSpc>
              <a:spcBef>
                <a:spcPts val="450"/>
              </a:spcBef>
              <a:spcAft>
                <a:spcPts val="0"/>
              </a:spcAft>
              <a:buClr>
                <a:srgbClr val="5C6670"/>
              </a:buClr>
              <a:buSzPts val="2400"/>
              <a:buFont typeface="Courier New"/>
              <a:buChar char="-"/>
              <a:defRPr>
                <a:solidFill>
                  <a:srgbClr val="262626"/>
                </a:solidFill>
                <a:latin typeface="Arial"/>
                <a:ea typeface="Arial"/>
                <a:cs typeface="Arial"/>
                <a:sym typeface="Arial"/>
              </a:defRPr>
            </a:lvl2pPr>
            <a:lvl3pPr indent="-355600" lvl="2" marL="1371600" marR="0" rtl="0" algn="l">
              <a:lnSpc>
                <a:spcPct val="90000"/>
              </a:lnSpc>
              <a:spcBef>
                <a:spcPts val="375"/>
              </a:spcBef>
              <a:spcAft>
                <a:spcPts val="0"/>
              </a:spcAft>
              <a:buClr>
                <a:srgbClr val="5C6670"/>
              </a:buClr>
              <a:buSzPts val="2000"/>
              <a:buFont typeface="Arial"/>
              <a:buChar char="•"/>
              <a:defRPr>
                <a:solidFill>
                  <a:srgbClr val="262626"/>
                </a:solidFill>
                <a:latin typeface="Arial"/>
                <a:ea typeface="Arial"/>
                <a:cs typeface="Arial"/>
                <a:sym typeface="Arial"/>
              </a:defRPr>
            </a:lvl3pPr>
            <a:lvl4pPr indent="-342900" lvl="3" marL="1828800" rtl="0" algn="l">
              <a:lnSpc>
                <a:spcPct val="90000"/>
              </a:lnSpc>
              <a:spcBef>
                <a:spcPts val="500"/>
              </a:spcBef>
              <a:spcAft>
                <a:spcPts val="0"/>
              </a:spcAft>
              <a:buClr>
                <a:schemeClr val="dk1"/>
              </a:buClr>
              <a:buSzPts val="1800"/>
              <a:buChar char="•"/>
              <a:defRPr>
                <a:latin typeface="Arial"/>
                <a:ea typeface="Arial"/>
                <a:cs typeface="Arial"/>
                <a:sym typeface="Arial"/>
              </a:defRPr>
            </a:lvl4pPr>
            <a:lvl5pPr indent="-342900" lvl="4" marL="2286000" rtl="0" algn="l">
              <a:lnSpc>
                <a:spcPct val="90000"/>
              </a:lnSpc>
              <a:spcBef>
                <a:spcPts val="500"/>
              </a:spcBef>
              <a:spcAft>
                <a:spcPts val="0"/>
              </a:spcAft>
              <a:buClr>
                <a:schemeClr val="dk1"/>
              </a:buClr>
              <a:buSzPts val="1800"/>
              <a:buChar char="•"/>
              <a:defRPr>
                <a:latin typeface="Arial"/>
                <a:ea typeface="Arial"/>
                <a:cs typeface="Arial"/>
                <a:sym typeface="Arial"/>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85" name="Google Shape;85;p12"/>
          <p:cNvSpPr txBox="1"/>
          <p:nvPr>
            <p:ph idx="2" type="body"/>
          </p:nvPr>
        </p:nvSpPr>
        <p:spPr>
          <a:xfrm>
            <a:off x="292417" y="1370021"/>
            <a:ext cx="4136400" cy="4683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1800"/>
              </a:spcBef>
              <a:spcAft>
                <a:spcPts val="0"/>
              </a:spcAft>
              <a:buClr>
                <a:srgbClr val="00A2E0"/>
              </a:buClr>
              <a:buSzPts val="2800"/>
              <a:buFont typeface="Arial"/>
              <a:buNone/>
              <a:defRPr b="1">
                <a:solidFill>
                  <a:srgbClr val="5C6670"/>
                </a:solidFill>
                <a:latin typeface="Arial"/>
                <a:ea typeface="Arial"/>
                <a:cs typeface="Arial"/>
                <a:sym typeface="Arial"/>
              </a:defRPr>
            </a:lvl1pPr>
            <a:lvl2pPr indent="-381000" lvl="1" marL="914400" marR="0" rtl="0" algn="l">
              <a:lnSpc>
                <a:spcPct val="90000"/>
              </a:lnSpc>
              <a:spcBef>
                <a:spcPts val="450"/>
              </a:spcBef>
              <a:spcAft>
                <a:spcPts val="0"/>
              </a:spcAft>
              <a:buClr>
                <a:srgbClr val="5C6670"/>
              </a:buClr>
              <a:buSzPts val="2400"/>
              <a:buFont typeface="Courier New"/>
              <a:buChar char="-"/>
              <a:defRPr>
                <a:solidFill>
                  <a:srgbClr val="262626"/>
                </a:solidFill>
                <a:latin typeface="Arial"/>
                <a:ea typeface="Arial"/>
                <a:cs typeface="Arial"/>
                <a:sym typeface="Arial"/>
              </a:defRPr>
            </a:lvl2pPr>
            <a:lvl3pPr indent="-355600" lvl="2" marL="1371600" marR="0" rtl="0" algn="l">
              <a:lnSpc>
                <a:spcPct val="90000"/>
              </a:lnSpc>
              <a:spcBef>
                <a:spcPts val="375"/>
              </a:spcBef>
              <a:spcAft>
                <a:spcPts val="0"/>
              </a:spcAft>
              <a:buClr>
                <a:srgbClr val="5C6670"/>
              </a:buClr>
              <a:buSzPts val="2000"/>
              <a:buFont typeface="Arial"/>
              <a:buChar char="•"/>
              <a:defRPr>
                <a:solidFill>
                  <a:srgbClr val="262626"/>
                </a:solidFill>
                <a:latin typeface="Arial"/>
                <a:ea typeface="Arial"/>
                <a:cs typeface="Arial"/>
                <a:sym typeface="Arial"/>
              </a:defRPr>
            </a:lvl3pPr>
            <a:lvl4pPr indent="-342900" lvl="3" marL="1828800" rtl="0" algn="l">
              <a:lnSpc>
                <a:spcPct val="90000"/>
              </a:lnSpc>
              <a:spcBef>
                <a:spcPts val="500"/>
              </a:spcBef>
              <a:spcAft>
                <a:spcPts val="0"/>
              </a:spcAft>
              <a:buClr>
                <a:schemeClr val="dk1"/>
              </a:buClr>
              <a:buSzPts val="1800"/>
              <a:buChar char="•"/>
              <a:defRPr>
                <a:latin typeface="Arial"/>
                <a:ea typeface="Arial"/>
                <a:cs typeface="Arial"/>
                <a:sym typeface="Arial"/>
              </a:defRPr>
            </a:lvl4pPr>
            <a:lvl5pPr indent="-342900" lvl="4" marL="2286000" rtl="0" algn="l">
              <a:lnSpc>
                <a:spcPct val="90000"/>
              </a:lnSpc>
              <a:spcBef>
                <a:spcPts val="500"/>
              </a:spcBef>
              <a:spcAft>
                <a:spcPts val="0"/>
              </a:spcAft>
              <a:buClr>
                <a:schemeClr val="dk1"/>
              </a:buClr>
              <a:buSzPts val="1800"/>
              <a:buChar char="•"/>
              <a:defRPr>
                <a:latin typeface="Arial"/>
                <a:ea typeface="Arial"/>
                <a:cs typeface="Arial"/>
                <a:sym typeface="Arial"/>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86" name="Google Shape;86;p12"/>
          <p:cNvSpPr txBox="1"/>
          <p:nvPr>
            <p:ph idx="3" type="body"/>
          </p:nvPr>
        </p:nvSpPr>
        <p:spPr>
          <a:xfrm>
            <a:off x="292417" y="1924049"/>
            <a:ext cx="4136400" cy="44673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1000"/>
              </a:spcBef>
              <a:spcAft>
                <a:spcPts val="0"/>
              </a:spcAft>
              <a:buClr>
                <a:srgbClr val="5C6670"/>
              </a:buClr>
              <a:buSzPts val="1800"/>
              <a:buNone/>
              <a:defRPr sz="1800">
                <a:solidFill>
                  <a:srgbClr val="5C6670"/>
                </a:solidFill>
                <a:latin typeface="Arial"/>
                <a:ea typeface="Arial"/>
                <a:cs typeface="Arial"/>
                <a:sym typeface="Arial"/>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87" name="Google Shape;87;p12"/>
          <p:cNvSpPr txBox="1"/>
          <p:nvPr>
            <p:ph idx="4" type="body"/>
          </p:nvPr>
        </p:nvSpPr>
        <p:spPr>
          <a:xfrm>
            <a:off x="4712017" y="1924049"/>
            <a:ext cx="4136400" cy="44673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1000"/>
              </a:spcBef>
              <a:spcAft>
                <a:spcPts val="0"/>
              </a:spcAft>
              <a:buClr>
                <a:srgbClr val="5C6670"/>
              </a:buClr>
              <a:buSzPts val="1800"/>
              <a:buNone/>
              <a:defRPr sz="1800">
                <a:solidFill>
                  <a:srgbClr val="5C6670"/>
                </a:solidFill>
                <a:latin typeface="Arial"/>
                <a:ea typeface="Arial"/>
                <a:cs typeface="Arial"/>
                <a:sym typeface="Arial"/>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88" name="Google Shape;88;p12"/>
          <p:cNvSpPr txBox="1"/>
          <p:nvPr>
            <p:ph type="title"/>
          </p:nvPr>
        </p:nvSpPr>
        <p:spPr>
          <a:xfrm>
            <a:off x="190500" y="0"/>
            <a:ext cx="8705700" cy="9336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SzPts val="1400"/>
              <a:buNone/>
              <a:defRPr b="1" sz="3600">
                <a:solidFill>
                  <a:srgbClr val="5C6670"/>
                </a:solidFill>
                <a:latin typeface="Arial"/>
                <a:ea typeface="Arial"/>
                <a:cs typeface="Arial"/>
                <a:sym typeface="Arial"/>
              </a:defRPr>
            </a:lvl1pPr>
            <a:lvl2pPr lvl="1" rtl="0" algn="l">
              <a:lnSpc>
                <a:spcPct val="90000"/>
              </a:lnSpc>
              <a:spcBef>
                <a:spcPts val="0"/>
              </a:spcBef>
              <a:spcAft>
                <a:spcPts val="0"/>
              </a:spcAft>
              <a:buSzPts val="1400"/>
              <a:buNone/>
              <a:defRPr/>
            </a:lvl2pPr>
            <a:lvl3pPr lvl="2" rtl="0" algn="l">
              <a:lnSpc>
                <a:spcPct val="90000"/>
              </a:lnSpc>
              <a:spcBef>
                <a:spcPts val="0"/>
              </a:spcBef>
              <a:spcAft>
                <a:spcPts val="0"/>
              </a:spcAft>
              <a:buSzPts val="1400"/>
              <a:buNone/>
              <a:defRPr/>
            </a:lvl3pPr>
            <a:lvl4pPr lvl="3" rtl="0" algn="l">
              <a:lnSpc>
                <a:spcPct val="90000"/>
              </a:lnSpc>
              <a:spcBef>
                <a:spcPts val="0"/>
              </a:spcBef>
              <a:spcAft>
                <a:spcPts val="0"/>
              </a:spcAft>
              <a:buSzPts val="1400"/>
              <a:buNone/>
              <a:defRPr/>
            </a:lvl4pPr>
            <a:lvl5pPr lvl="4" rtl="0" algn="l">
              <a:lnSpc>
                <a:spcPct val="90000"/>
              </a:lnSpc>
              <a:spcBef>
                <a:spcPts val="0"/>
              </a:spcBef>
              <a:spcAft>
                <a:spcPts val="0"/>
              </a:spcAft>
              <a:buSzPts val="1400"/>
              <a:buNone/>
              <a:defRPr/>
            </a:lvl5pPr>
            <a:lvl6pPr lvl="5" rtl="0" algn="l">
              <a:lnSpc>
                <a:spcPct val="90000"/>
              </a:lnSpc>
              <a:spcBef>
                <a:spcPts val="0"/>
              </a:spcBef>
              <a:spcAft>
                <a:spcPts val="0"/>
              </a:spcAft>
              <a:buSzPts val="1400"/>
              <a:buNone/>
              <a:defRPr/>
            </a:lvl6pPr>
            <a:lvl7pPr lvl="6" rtl="0" algn="l">
              <a:lnSpc>
                <a:spcPct val="90000"/>
              </a:lnSpc>
              <a:spcBef>
                <a:spcPts val="0"/>
              </a:spcBef>
              <a:spcAft>
                <a:spcPts val="0"/>
              </a:spcAft>
              <a:buSzPts val="1400"/>
              <a:buNone/>
              <a:defRPr/>
            </a:lvl7pPr>
            <a:lvl8pPr lvl="7" rtl="0" algn="l">
              <a:lnSpc>
                <a:spcPct val="90000"/>
              </a:lnSpc>
              <a:spcBef>
                <a:spcPts val="0"/>
              </a:spcBef>
              <a:spcAft>
                <a:spcPts val="0"/>
              </a:spcAft>
              <a:buSzPts val="1400"/>
              <a:buNone/>
              <a:defRPr/>
            </a:lvl8pPr>
            <a:lvl9pPr lvl="8" rtl="0" algn="l">
              <a:lnSpc>
                <a:spcPct val="90000"/>
              </a:lnSpc>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3.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2.xml"/><Relationship Id="rId3"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slideLayout" Target="../slideLayouts/slideLayout4.xml"/><Relationship Id="rId3" Type="http://schemas.openxmlformats.org/officeDocument/2006/relationships/slideLayout" Target="../slideLayouts/slideLayout5.xml"/><Relationship Id="rId4" Type="http://schemas.openxmlformats.org/officeDocument/2006/relationships/slideLayout" Target="../slideLayouts/slideLayout6.xml"/><Relationship Id="rId11" Type="http://schemas.openxmlformats.org/officeDocument/2006/relationships/slideLayout" Target="../slideLayouts/slideLayout13.xml"/><Relationship Id="rId10" Type="http://schemas.openxmlformats.org/officeDocument/2006/relationships/slideLayout" Target="../slideLayouts/slideLayout12.xml"/><Relationship Id="rId12" Type="http://schemas.openxmlformats.org/officeDocument/2006/relationships/theme" Target="../theme/theme1.xml"/><Relationship Id="rId9" Type="http://schemas.openxmlformats.org/officeDocument/2006/relationships/slideLayout" Target="../slideLayouts/slideLayout11.xml"/><Relationship Id="rId5" Type="http://schemas.openxmlformats.org/officeDocument/2006/relationships/slideLayout" Target="../slideLayouts/slideLayout7.xml"/><Relationship Id="rId6" Type="http://schemas.openxmlformats.org/officeDocument/2006/relationships/slideLayout" Target="../slideLayouts/slideLayout8.xml"/><Relationship Id="rId7" Type="http://schemas.openxmlformats.org/officeDocument/2006/relationships/slideLayout" Target="../slideLayouts/slideLayout9.xml"/><Relationship Id="rId8"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nvSpPr>
        <p:spPr>
          <a:xfrm>
            <a:off x="0" y="1725612"/>
            <a:ext cx="9144000" cy="340677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11" name="Google Shape;11;p1"/>
          <p:cNvSpPr txBox="1"/>
          <p:nvPr/>
        </p:nvSpPr>
        <p:spPr>
          <a:xfrm>
            <a:off x="1384300" y="1651000"/>
            <a:ext cx="6376987" cy="73025"/>
          </a:xfrm>
          <a:prstGeom prst="rect">
            <a:avLst/>
          </a:prstGeom>
          <a:solidFill>
            <a:srgbClr val="00A2E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12" name="Google Shape;12;p1"/>
          <p:cNvSpPr txBox="1"/>
          <p:nvPr/>
        </p:nvSpPr>
        <p:spPr>
          <a:xfrm>
            <a:off x="1384300" y="1651000"/>
            <a:ext cx="728662" cy="73025"/>
          </a:xfrm>
          <a:prstGeom prst="rect">
            <a:avLst/>
          </a:prstGeom>
          <a:solidFill>
            <a:srgbClr val="FFC627"/>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13" name="Google Shape;13;p1"/>
          <p:cNvSpPr txBox="1"/>
          <p:nvPr/>
        </p:nvSpPr>
        <p:spPr>
          <a:xfrm>
            <a:off x="2795587" y="1651000"/>
            <a:ext cx="728662" cy="74612"/>
          </a:xfrm>
          <a:prstGeom prst="rect">
            <a:avLst/>
          </a:prstGeom>
          <a:solidFill>
            <a:srgbClr val="FF7F3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14" name="Google Shape;14;p1"/>
          <p:cNvSpPr txBox="1"/>
          <p:nvPr/>
        </p:nvSpPr>
        <p:spPr>
          <a:xfrm>
            <a:off x="4208462" y="1651000"/>
            <a:ext cx="728662" cy="74612"/>
          </a:xfrm>
          <a:prstGeom prst="rect">
            <a:avLst/>
          </a:prstGeom>
          <a:solidFill>
            <a:srgbClr val="FFC627"/>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15" name="Google Shape;15;p1"/>
          <p:cNvSpPr txBox="1"/>
          <p:nvPr/>
        </p:nvSpPr>
        <p:spPr>
          <a:xfrm>
            <a:off x="5619750" y="1651000"/>
            <a:ext cx="728662" cy="74612"/>
          </a:xfrm>
          <a:prstGeom prst="rect">
            <a:avLst/>
          </a:prstGeom>
          <a:solidFill>
            <a:srgbClr val="FF7F3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16" name="Google Shape;16;p1"/>
          <p:cNvSpPr txBox="1"/>
          <p:nvPr/>
        </p:nvSpPr>
        <p:spPr>
          <a:xfrm>
            <a:off x="7032625" y="1651000"/>
            <a:ext cx="728662" cy="74612"/>
          </a:xfrm>
          <a:prstGeom prst="rect">
            <a:avLst/>
          </a:prstGeom>
          <a:solidFill>
            <a:srgbClr val="FFC627"/>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17" name="Google Shape;17;p1"/>
          <p:cNvSpPr txBox="1"/>
          <p:nvPr>
            <p:ph type="title"/>
          </p:nvPr>
        </p:nvSpPr>
        <p:spPr>
          <a:xfrm>
            <a:off x="160337" y="92075"/>
            <a:ext cx="7886700" cy="849312"/>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18" name="Google Shape;18;p1"/>
          <p:cNvSpPr txBox="1"/>
          <p:nvPr>
            <p:ph idx="1" type="body"/>
          </p:nvPr>
        </p:nvSpPr>
        <p:spPr>
          <a:xfrm>
            <a:off x="234950" y="1389062"/>
            <a:ext cx="7886700" cy="4351337"/>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sldLayoutIdLst>
    <p:sldLayoutId id="2147483648"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 name="Shape 20"/>
        <p:cNvGrpSpPr/>
        <p:nvPr/>
      </p:nvGrpSpPr>
      <p:grpSpPr>
        <a:xfrm>
          <a:off x="0" y="0"/>
          <a:ext cx="0" cy="0"/>
          <a:chOff x="0" y="0"/>
          <a:chExt cx="0" cy="0"/>
        </a:xfrm>
      </p:grpSpPr>
      <p:sp>
        <p:nvSpPr>
          <p:cNvPr id="21" name="Google Shape;21;p3"/>
          <p:cNvSpPr txBox="1"/>
          <p:nvPr/>
        </p:nvSpPr>
        <p:spPr>
          <a:xfrm>
            <a:off x="0" y="1014412"/>
            <a:ext cx="9144000" cy="249237"/>
          </a:xfrm>
          <a:prstGeom prst="rect">
            <a:avLst/>
          </a:prstGeom>
          <a:gradFill>
            <a:gsLst>
              <a:gs pos="0">
                <a:srgbClr val="D9D9D9"/>
              </a:gs>
              <a:gs pos="100000">
                <a:srgbClr val="FFFFFF">
                  <a:alpha val="0"/>
                </a:srgbClr>
              </a:gs>
            </a:gsLst>
            <a:lin ang="54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grpSp>
        <p:nvGrpSpPr>
          <p:cNvPr id="22" name="Google Shape;22;p3"/>
          <p:cNvGrpSpPr/>
          <p:nvPr/>
        </p:nvGrpSpPr>
        <p:grpSpPr>
          <a:xfrm>
            <a:off x="-4762" y="944562"/>
            <a:ext cx="9148762" cy="73025"/>
            <a:chOff x="-6350" y="925115"/>
            <a:chExt cx="12198350" cy="73152"/>
          </a:xfrm>
        </p:grpSpPr>
        <p:sp>
          <p:nvSpPr>
            <p:cNvPr id="23" name="Google Shape;23;p3"/>
            <p:cNvSpPr txBox="1"/>
            <p:nvPr/>
          </p:nvSpPr>
          <p:spPr>
            <a:xfrm>
              <a:off x="1" y="925115"/>
              <a:ext cx="12191999" cy="73152"/>
            </a:xfrm>
            <a:prstGeom prst="rect">
              <a:avLst/>
            </a:prstGeom>
            <a:solidFill>
              <a:srgbClr val="00A2E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24" name="Google Shape;24;p3"/>
            <p:cNvSpPr txBox="1"/>
            <p:nvPr/>
          </p:nvSpPr>
          <p:spPr>
            <a:xfrm>
              <a:off x="-6350" y="925115"/>
              <a:ext cx="899584" cy="73152"/>
            </a:xfrm>
            <a:prstGeom prst="rect">
              <a:avLst/>
            </a:prstGeom>
            <a:solidFill>
              <a:srgbClr val="FFC627"/>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25" name="Google Shape;25;p3"/>
            <p:cNvSpPr txBox="1"/>
            <p:nvPr/>
          </p:nvSpPr>
          <p:spPr>
            <a:xfrm>
              <a:off x="1805518" y="925115"/>
              <a:ext cx="971549" cy="73152"/>
            </a:xfrm>
            <a:prstGeom prst="rect">
              <a:avLst/>
            </a:prstGeom>
            <a:solidFill>
              <a:srgbClr val="FF7F3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26" name="Google Shape;26;p3"/>
            <p:cNvSpPr txBox="1"/>
            <p:nvPr/>
          </p:nvSpPr>
          <p:spPr>
            <a:xfrm>
              <a:off x="3687234" y="925115"/>
              <a:ext cx="971551" cy="73152"/>
            </a:xfrm>
            <a:prstGeom prst="rect">
              <a:avLst/>
            </a:prstGeom>
            <a:solidFill>
              <a:srgbClr val="FFC627"/>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27" name="Google Shape;27;p3"/>
            <p:cNvSpPr txBox="1"/>
            <p:nvPr/>
          </p:nvSpPr>
          <p:spPr>
            <a:xfrm>
              <a:off x="5571067" y="925115"/>
              <a:ext cx="973667" cy="73152"/>
            </a:xfrm>
            <a:prstGeom prst="rect">
              <a:avLst/>
            </a:prstGeom>
            <a:solidFill>
              <a:srgbClr val="FF7F3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28" name="Google Shape;28;p3"/>
            <p:cNvSpPr txBox="1"/>
            <p:nvPr/>
          </p:nvSpPr>
          <p:spPr>
            <a:xfrm>
              <a:off x="7452784" y="925115"/>
              <a:ext cx="973667" cy="73152"/>
            </a:xfrm>
            <a:prstGeom prst="rect">
              <a:avLst/>
            </a:prstGeom>
            <a:solidFill>
              <a:srgbClr val="FFC627"/>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29" name="Google Shape;29;p3"/>
            <p:cNvSpPr txBox="1"/>
            <p:nvPr/>
          </p:nvSpPr>
          <p:spPr>
            <a:xfrm>
              <a:off x="9338733" y="925115"/>
              <a:ext cx="971551" cy="73152"/>
            </a:xfrm>
            <a:prstGeom prst="rect">
              <a:avLst/>
            </a:prstGeom>
            <a:solidFill>
              <a:srgbClr val="FF7F3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30" name="Google Shape;30;p3"/>
            <p:cNvSpPr txBox="1"/>
            <p:nvPr/>
          </p:nvSpPr>
          <p:spPr>
            <a:xfrm>
              <a:off x="11220451" y="925115"/>
              <a:ext cx="971549" cy="73152"/>
            </a:xfrm>
            <a:prstGeom prst="rect">
              <a:avLst/>
            </a:prstGeom>
            <a:solidFill>
              <a:srgbClr val="FFC627"/>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grpSp>
      <p:sp>
        <p:nvSpPr>
          <p:cNvPr id="31" name="Google Shape;31;p3"/>
          <p:cNvSpPr txBox="1"/>
          <p:nvPr/>
        </p:nvSpPr>
        <p:spPr>
          <a:xfrm>
            <a:off x="0" y="0"/>
            <a:ext cx="9144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pic>
        <p:nvPicPr>
          <p:cNvPr id="32" name="Google Shape;32;p3"/>
          <p:cNvPicPr preferRelativeResize="0"/>
          <p:nvPr/>
        </p:nvPicPr>
        <p:blipFill rotWithShape="1">
          <a:blip r:embed="rId1">
            <a:alphaModFix/>
          </a:blip>
          <a:srcRect b="0" l="0" r="0" t="0"/>
          <a:stretch/>
        </p:blipFill>
        <p:spPr>
          <a:xfrm>
            <a:off x="746125" y="2057400"/>
            <a:ext cx="7651750" cy="2535237"/>
          </a:xfrm>
          <a:prstGeom prst="rect">
            <a:avLst/>
          </a:prstGeom>
          <a:noFill/>
          <a:ln>
            <a:noFill/>
          </a:ln>
        </p:spPr>
      </p:pic>
      <p:sp>
        <p:nvSpPr>
          <p:cNvPr id="33" name="Google Shape;33;p3"/>
          <p:cNvSpPr txBox="1"/>
          <p:nvPr>
            <p:ph type="title"/>
          </p:nvPr>
        </p:nvSpPr>
        <p:spPr>
          <a:xfrm>
            <a:off x="160337" y="92075"/>
            <a:ext cx="7886700" cy="849312"/>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34" name="Google Shape;34;p3"/>
          <p:cNvSpPr txBox="1"/>
          <p:nvPr>
            <p:ph idx="1" type="body"/>
          </p:nvPr>
        </p:nvSpPr>
        <p:spPr>
          <a:xfrm>
            <a:off x="234950" y="1389062"/>
            <a:ext cx="7886700" cy="4351337"/>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sldLayoutIdLst>
    <p:sldLayoutId id="2147483649"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6" name="Shape 36"/>
        <p:cNvGrpSpPr/>
        <p:nvPr/>
      </p:nvGrpSpPr>
      <p:grpSpPr>
        <a:xfrm>
          <a:off x="0" y="0"/>
          <a:ext cx="0" cy="0"/>
          <a:chOff x="0" y="0"/>
          <a:chExt cx="0" cy="0"/>
        </a:xfrm>
      </p:grpSpPr>
      <p:sp>
        <p:nvSpPr>
          <p:cNvPr id="37" name="Google Shape;37;p5"/>
          <p:cNvSpPr txBox="1"/>
          <p:nvPr>
            <p:ph type="title"/>
          </p:nvPr>
        </p:nvSpPr>
        <p:spPr>
          <a:xfrm>
            <a:off x="160337" y="92075"/>
            <a:ext cx="7886700" cy="849300"/>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38" name="Google Shape;38;p5"/>
          <p:cNvSpPr txBox="1"/>
          <p:nvPr>
            <p:ph idx="1" type="body"/>
          </p:nvPr>
        </p:nvSpPr>
        <p:spPr>
          <a:xfrm>
            <a:off x="234950" y="1389062"/>
            <a:ext cx="7886700" cy="43512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9" name="Google Shape;39;p5"/>
          <p:cNvSpPr txBox="1"/>
          <p:nvPr/>
        </p:nvSpPr>
        <p:spPr>
          <a:xfrm>
            <a:off x="0" y="1014412"/>
            <a:ext cx="9144000" cy="249300"/>
          </a:xfrm>
          <a:prstGeom prst="rect">
            <a:avLst/>
          </a:prstGeom>
          <a:gradFill>
            <a:gsLst>
              <a:gs pos="0">
                <a:srgbClr val="D9D9D9"/>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grpSp>
        <p:nvGrpSpPr>
          <p:cNvPr id="40" name="Google Shape;40;p5"/>
          <p:cNvGrpSpPr/>
          <p:nvPr/>
        </p:nvGrpSpPr>
        <p:grpSpPr>
          <a:xfrm>
            <a:off x="-4762" y="944595"/>
            <a:ext cx="9148763" cy="73076"/>
            <a:chOff x="-6350" y="925115"/>
            <a:chExt cx="12198351" cy="73200"/>
          </a:xfrm>
        </p:grpSpPr>
        <p:sp>
          <p:nvSpPr>
            <p:cNvPr id="41" name="Google Shape;41;p5"/>
            <p:cNvSpPr txBox="1"/>
            <p:nvPr/>
          </p:nvSpPr>
          <p:spPr>
            <a:xfrm>
              <a:off x="1" y="925115"/>
              <a:ext cx="12192000" cy="73200"/>
            </a:xfrm>
            <a:prstGeom prst="rect">
              <a:avLst/>
            </a:prstGeom>
            <a:solidFill>
              <a:srgbClr val="00A2E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42" name="Google Shape;42;p5"/>
            <p:cNvSpPr txBox="1"/>
            <p:nvPr/>
          </p:nvSpPr>
          <p:spPr>
            <a:xfrm>
              <a:off x="-6350" y="925115"/>
              <a:ext cx="899700" cy="73200"/>
            </a:xfrm>
            <a:prstGeom prst="rect">
              <a:avLst/>
            </a:prstGeom>
            <a:solidFill>
              <a:srgbClr val="FFC627"/>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43" name="Google Shape;43;p5"/>
            <p:cNvSpPr txBox="1"/>
            <p:nvPr/>
          </p:nvSpPr>
          <p:spPr>
            <a:xfrm>
              <a:off x="1805518" y="925115"/>
              <a:ext cx="971400" cy="73200"/>
            </a:xfrm>
            <a:prstGeom prst="rect">
              <a:avLst/>
            </a:prstGeom>
            <a:solidFill>
              <a:srgbClr val="FF7F3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44" name="Google Shape;44;p5"/>
            <p:cNvSpPr txBox="1"/>
            <p:nvPr/>
          </p:nvSpPr>
          <p:spPr>
            <a:xfrm>
              <a:off x="3687234" y="925115"/>
              <a:ext cx="971700" cy="73200"/>
            </a:xfrm>
            <a:prstGeom prst="rect">
              <a:avLst/>
            </a:prstGeom>
            <a:solidFill>
              <a:srgbClr val="FFC627"/>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45" name="Google Shape;45;p5"/>
            <p:cNvSpPr txBox="1"/>
            <p:nvPr/>
          </p:nvSpPr>
          <p:spPr>
            <a:xfrm>
              <a:off x="5571067" y="925115"/>
              <a:ext cx="973800" cy="73200"/>
            </a:xfrm>
            <a:prstGeom prst="rect">
              <a:avLst/>
            </a:prstGeom>
            <a:solidFill>
              <a:srgbClr val="FF7F3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46" name="Google Shape;46;p5"/>
            <p:cNvSpPr txBox="1"/>
            <p:nvPr/>
          </p:nvSpPr>
          <p:spPr>
            <a:xfrm>
              <a:off x="7452784" y="925115"/>
              <a:ext cx="973800" cy="73200"/>
            </a:xfrm>
            <a:prstGeom prst="rect">
              <a:avLst/>
            </a:prstGeom>
            <a:solidFill>
              <a:srgbClr val="FFC627"/>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47" name="Google Shape;47;p5"/>
            <p:cNvSpPr txBox="1"/>
            <p:nvPr/>
          </p:nvSpPr>
          <p:spPr>
            <a:xfrm>
              <a:off x="9338733" y="925115"/>
              <a:ext cx="971700" cy="73200"/>
            </a:xfrm>
            <a:prstGeom prst="rect">
              <a:avLst/>
            </a:prstGeom>
            <a:solidFill>
              <a:srgbClr val="FF7F3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48" name="Google Shape;48;p5"/>
            <p:cNvSpPr txBox="1"/>
            <p:nvPr/>
          </p:nvSpPr>
          <p:spPr>
            <a:xfrm>
              <a:off x="11220451" y="925115"/>
              <a:ext cx="971400" cy="73200"/>
            </a:xfrm>
            <a:prstGeom prst="rect">
              <a:avLst/>
            </a:prstGeom>
            <a:solidFill>
              <a:srgbClr val="FFC627"/>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grpSp>
    </p:spTree>
  </p:cSld>
  <p:clrMap accent1="accent1" accent2="accent2" accent3="accent3" accent4="accent4" accent5="accent5" accent6="accent6" bg1="lt1" bg2="dk2" tx1="dk1" tx2="lt2" folHlink="folHlink" hlink="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4.png"/><Relationship Id="rId5"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7.png"/><Relationship Id="rId5" Type="http://schemas.openxmlformats.org/officeDocument/2006/relationships/image" Target="../media/image1.png"/><Relationship Id="rId6"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pic>
        <p:nvPicPr>
          <p:cNvPr id="113" name="Google Shape;113;p17"/>
          <p:cNvPicPr preferRelativeResize="0"/>
          <p:nvPr/>
        </p:nvPicPr>
        <p:blipFill rotWithShape="1">
          <a:blip r:embed="rId3">
            <a:alphaModFix/>
          </a:blip>
          <a:srcRect b="0" l="0" r="0" t="0"/>
          <a:stretch/>
        </p:blipFill>
        <p:spPr>
          <a:xfrm>
            <a:off x="5448300" y="5483225"/>
            <a:ext cx="3486150" cy="1154112"/>
          </a:xfrm>
          <a:prstGeom prst="rect">
            <a:avLst/>
          </a:prstGeom>
          <a:noFill/>
          <a:ln>
            <a:noFill/>
          </a:ln>
        </p:spPr>
      </p:pic>
      <p:sp>
        <p:nvSpPr>
          <p:cNvPr id="114" name="Google Shape;114;p17"/>
          <p:cNvSpPr txBox="1"/>
          <p:nvPr/>
        </p:nvSpPr>
        <p:spPr>
          <a:xfrm>
            <a:off x="692150" y="1960562"/>
            <a:ext cx="6076950" cy="93345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5C6670"/>
              </a:buClr>
              <a:buSzPts val="4400"/>
              <a:buFont typeface="Arial"/>
              <a:buNone/>
            </a:pPr>
            <a:r>
              <a:rPr b="1" lang="en-US" sz="4400">
                <a:solidFill>
                  <a:srgbClr val="5C6670"/>
                </a:solidFill>
              </a:rPr>
              <a:t>Deep Learning</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8"/>
          <p:cNvSpPr txBox="1"/>
          <p:nvPr>
            <p:ph idx="2" type="body"/>
          </p:nvPr>
        </p:nvSpPr>
        <p:spPr>
          <a:xfrm>
            <a:off x="179375" y="1794875"/>
            <a:ext cx="8753400" cy="3613800"/>
          </a:xfrm>
          <a:prstGeom prst="rect">
            <a:avLst/>
          </a:prstGeom>
          <a:noFill/>
          <a:ln>
            <a:noFill/>
          </a:ln>
        </p:spPr>
        <p:txBody>
          <a:bodyPr anchorCtr="0" anchor="t" bIns="34275" lIns="68575" spcFirstLastPara="1" rIns="68575" wrap="square" tIns="34275">
            <a:noAutofit/>
          </a:bodyPr>
          <a:lstStyle/>
          <a:p>
            <a:pPr indent="-406400" lvl="0" marL="457200" marR="0" rtl="0" algn="l">
              <a:lnSpc>
                <a:spcPct val="90000"/>
              </a:lnSpc>
              <a:spcBef>
                <a:spcPts val="0"/>
              </a:spcBef>
              <a:spcAft>
                <a:spcPts val="0"/>
              </a:spcAft>
              <a:buClr>
                <a:srgbClr val="5C6670"/>
              </a:buClr>
              <a:buSzPts val="2800"/>
              <a:buFont typeface="Calibri"/>
              <a:buChar char="●"/>
            </a:pPr>
            <a:r>
              <a:rPr b="1" lang="en-US" sz="2800">
                <a:solidFill>
                  <a:srgbClr val="5C6670"/>
                </a:solidFill>
                <a:latin typeface="Calibri"/>
                <a:ea typeface="Calibri"/>
                <a:cs typeface="Calibri"/>
                <a:sym typeface="Calibri"/>
              </a:rPr>
              <a:t>What is deep learning?</a:t>
            </a:r>
            <a:br>
              <a:rPr b="1" lang="en-US" sz="2800">
                <a:solidFill>
                  <a:srgbClr val="5C6670"/>
                </a:solidFill>
                <a:latin typeface="Calibri"/>
                <a:ea typeface="Calibri"/>
                <a:cs typeface="Calibri"/>
                <a:sym typeface="Calibri"/>
              </a:rPr>
            </a:br>
            <a:endParaRPr sz="2800">
              <a:solidFill>
                <a:srgbClr val="5C6670"/>
              </a:solidFill>
              <a:latin typeface="Calibri"/>
              <a:ea typeface="Calibri"/>
              <a:cs typeface="Calibri"/>
              <a:sym typeface="Calibri"/>
            </a:endParaRPr>
          </a:p>
          <a:p>
            <a:pPr indent="-406400" lvl="0" marL="457200" marR="0" rtl="0" algn="l">
              <a:lnSpc>
                <a:spcPct val="90000"/>
              </a:lnSpc>
              <a:spcBef>
                <a:spcPts val="0"/>
              </a:spcBef>
              <a:spcAft>
                <a:spcPts val="0"/>
              </a:spcAft>
              <a:buClr>
                <a:srgbClr val="5C6670"/>
              </a:buClr>
              <a:buSzPts val="2800"/>
              <a:buFont typeface="Calibri"/>
              <a:buChar char="●"/>
            </a:pPr>
            <a:r>
              <a:rPr b="1" lang="en-US" sz="2800">
                <a:solidFill>
                  <a:srgbClr val="5C6670"/>
                </a:solidFill>
                <a:latin typeface="Calibri"/>
                <a:ea typeface="Calibri"/>
                <a:cs typeface="Calibri"/>
                <a:sym typeface="Calibri"/>
              </a:rPr>
              <a:t>How do neural networks work?</a:t>
            </a:r>
            <a:br>
              <a:rPr b="1" lang="en-US" sz="2800">
                <a:solidFill>
                  <a:srgbClr val="5C6670"/>
                </a:solidFill>
                <a:latin typeface="Calibri"/>
                <a:ea typeface="Calibri"/>
                <a:cs typeface="Calibri"/>
                <a:sym typeface="Calibri"/>
              </a:rPr>
            </a:br>
            <a:endParaRPr b="1" sz="2800">
              <a:solidFill>
                <a:srgbClr val="5C6670"/>
              </a:solidFill>
              <a:latin typeface="Calibri"/>
              <a:ea typeface="Calibri"/>
              <a:cs typeface="Calibri"/>
              <a:sym typeface="Calibri"/>
            </a:endParaRPr>
          </a:p>
          <a:p>
            <a:pPr indent="-406400" lvl="0" marL="457200" rtl="0" algn="l">
              <a:spcBef>
                <a:spcPts val="0"/>
              </a:spcBef>
              <a:spcAft>
                <a:spcPts val="0"/>
              </a:spcAft>
              <a:buClr>
                <a:srgbClr val="5C6670"/>
              </a:buClr>
              <a:buSzPts val="2800"/>
              <a:buFont typeface="Calibri"/>
              <a:buChar char="●"/>
            </a:pPr>
            <a:r>
              <a:rPr b="1" lang="en-US" sz="2800">
                <a:solidFill>
                  <a:srgbClr val="5C6670"/>
                </a:solidFill>
                <a:latin typeface="Calibri"/>
                <a:ea typeface="Calibri"/>
                <a:cs typeface="Calibri"/>
                <a:sym typeface="Calibri"/>
              </a:rPr>
              <a:t>Applications of deep learning.</a:t>
            </a:r>
            <a:endParaRPr b="1" sz="2800">
              <a:solidFill>
                <a:srgbClr val="5C6670"/>
              </a:solidFill>
              <a:latin typeface="Calibri"/>
              <a:ea typeface="Calibri"/>
              <a:cs typeface="Calibri"/>
              <a:sym typeface="Calibri"/>
            </a:endParaRPr>
          </a:p>
        </p:txBody>
      </p:sp>
      <p:sp>
        <p:nvSpPr>
          <p:cNvPr id="120" name="Google Shape;120;p18"/>
          <p:cNvSpPr txBox="1"/>
          <p:nvPr>
            <p:ph type="title"/>
          </p:nvPr>
        </p:nvSpPr>
        <p:spPr>
          <a:xfrm>
            <a:off x="190500" y="0"/>
            <a:ext cx="8705700" cy="9336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5C6670"/>
              </a:buClr>
              <a:buSzPts val="3600"/>
              <a:buFont typeface="Arial"/>
              <a:buNone/>
            </a:pPr>
            <a:r>
              <a:rPr lang="en-US"/>
              <a:t>Objectives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9"/>
          <p:cNvSpPr txBox="1"/>
          <p:nvPr>
            <p:ph idx="3" type="body"/>
          </p:nvPr>
        </p:nvSpPr>
        <p:spPr>
          <a:xfrm>
            <a:off x="178121" y="2044707"/>
            <a:ext cx="8754000" cy="4022700"/>
          </a:xfrm>
          <a:prstGeom prst="rect">
            <a:avLst/>
          </a:prstGeom>
        </p:spPr>
        <p:txBody>
          <a:bodyPr anchorCtr="0" anchor="t" bIns="45700" lIns="91425" spcFirstLastPara="1" rIns="91425" wrap="square" tIns="45700">
            <a:noAutofit/>
          </a:bodyPr>
          <a:lstStyle/>
          <a:p>
            <a:pPr indent="-406400" lvl="0" marL="457200" rtl="0" algn="l">
              <a:spcBef>
                <a:spcPts val="0"/>
              </a:spcBef>
              <a:spcAft>
                <a:spcPts val="0"/>
              </a:spcAft>
              <a:buClr>
                <a:srgbClr val="5C6670"/>
              </a:buClr>
              <a:buSzPts val="2800"/>
              <a:buFont typeface="Calibri"/>
              <a:buChar char="●"/>
            </a:pPr>
            <a:r>
              <a:rPr b="1" lang="en-US">
                <a:solidFill>
                  <a:srgbClr val="5C6670"/>
                </a:solidFill>
              </a:rPr>
              <a:t>Subset of machine learning where the algorithms are structured based on the functionality of the brain.</a:t>
            </a:r>
            <a:br>
              <a:rPr b="1" lang="en-US">
                <a:solidFill>
                  <a:srgbClr val="5C6670"/>
                </a:solidFill>
              </a:rPr>
            </a:br>
            <a:endParaRPr b="1">
              <a:solidFill>
                <a:srgbClr val="5C6670"/>
              </a:solidFill>
            </a:endParaRPr>
          </a:p>
          <a:p>
            <a:pPr indent="-406400" lvl="0" marL="457200" rtl="0" algn="l">
              <a:spcBef>
                <a:spcPts val="0"/>
              </a:spcBef>
              <a:spcAft>
                <a:spcPts val="0"/>
              </a:spcAft>
              <a:buClr>
                <a:srgbClr val="5C6670"/>
              </a:buClr>
              <a:buSzPts val="2800"/>
              <a:buFont typeface="Calibri"/>
              <a:buChar char="●"/>
            </a:pPr>
            <a:r>
              <a:rPr b="1" lang="en-US">
                <a:solidFill>
                  <a:srgbClr val="5C6670"/>
                </a:solidFill>
              </a:rPr>
              <a:t>Basic concept: in a brain, neurons fire when detecting certain features on an object.</a:t>
            </a:r>
            <a:br>
              <a:rPr b="1" lang="en-US">
                <a:solidFill>
                  <a:srgbClr val="5C6670"/>
                </a:solidFill>
              </a:rPr>
            </a:br>
            <a:endParaRPr b="1">
              <a:solidFill>
                <a:srgbClr val="5C6670"/>
              </a:solidFill>
            </a:endParaRPr>
          </a:p>
          <a:p>
            <a:pPr indent="-406400" lvl="0" marL="457200" rtl="0" algn="l">
              <a:spcBef>
                <a:spcPts val="0"/>
              </a:spcBef>
              <a:spcAft>
                <a:spcPts val="0"/>
              </a:spcAft>
              <a:buClr>
                <a:srgbClr val="5C6670"/>
              </a:buClr>
              <a:buSzPts val="2800"/>
              <a:buFont typeface="Calibri"/>
              <a:buChar char="●"/>
            </a:pPr>
            <a:r>
              <a:rPr b="1" lang="en-US">
                <a:solidFill>
                  <a:srgbClr val="5C6670"/>
                </a:solidFill>
              </a:rPr>
              <a:t>This concept led to the development of a</a:t>
            </a:r>
            <a:r>
              <a:rPr b="1" lang="en-US">
                <a:solidFill>
                  <a:srgbClr val="5C6670"/>
                </a:solidFill>
              </a:rPr>
              <a:t>rtificial</a:t>
            </a:r>
            <a:r>
              <a:rPr b="1" lang="en-US">
                <a:solidFill>
                  <a:srgbClr val="5C6670"/>
                </a:solidFill>
              </a:rPr>
              <a:t> neural networks.</a:t>
            </a:r>
            <a:br>
              <a:rPr b="1" lang="en-US">
                <a:solidFill>
                  <a:srgbClr val="5C6670"/>
                </a:solidFill>
              </a:rPr>
            </a:br>
            <a:endParaRPr b="1">
              <a:solidFill>
                <a:srgbClr val="5C6670"/>
              </a:solidFill>
            </a:endParaRPr>
          </a:p>
          <a:p>
            <a:pPr indent="-406400" lvl="0" marL="457200" rtl="0" algn="l">
              <a:spcBef>
                <a:spcPts val="0"/>
              </a:spcBef>
              <a:spcAft>
                <a:spcPts val="0"/>
              </a:spcAft>
              <a:buClr>
                <a:srgbClr val="5C6670"/>
              </a:buClr>
              <a:buSzPts val="2800"/>
              <a:buFont typeface="Calibri"/>
              <a:buChar char="●"/>
            </a:pPr>
            <a:r>
              <a:rPr b="1" lang="en-US">
                <a:solidFill>
                  <a:srgbClr val="5C6670"/>
                </a:solidFill>
              </a:rPr>
              <a:t>Neural networks are built to simulate </a:t>
            </a:r>
            <a:r>
              <a:rPr b="1" lang="en-US">
                <a:solidFill>
                  <a:srgbClr val="5C6670"/>
                </a:solidFill>
              </a:rPr>
              <a:t>how the brain interacts when provided with a stimulus to process data and learn from the new information.</a:t>
            </a:r>
            <a:br>
              <a:rPr b="1" lang="en-US">
                <a:solidFill>
                  <a:srgbClr val="5C6670"/>
                </a:solidFill>
              </a:rPr>
            </a:br>
            <a:endParaRPr b="1">
              <a:solidFill>
                <a:srgbClr val="5C6670"/>
              </a:solidFill>
            </a:endParaRPr>
          </a:p>
          <a:p>
            <a:pPr indent="-406400" lvl="0" marL="457200" rtl="0" algn="l">
              <a:spcBef>
                <a:spcPts val="0"/>
              </a:spcBef>
              <a:spcAft>
                <a:spcPts val="0"/>
              </a:spcAft>
              <a:buClr>
                <a:srgbClr val="5C6670"/>
              </a:buClr>
              <a:buSzPts val="2800"/>
              <a:buFont typeface="Calibri"/>
              <a:buChar char="●"/>
            </a:pPr>
            <a:r>
              <a:rPr b="1" lang="en-US">
                <a:solidFill>
                  <a:srgbClr val="5C6670"/>
                </a:solidFill>
              </a:rPr>
              <a:t>Neural networks can utilize a single layer to make predictions and can utilize additional layers to optimize and improve the model’s performance.</a:t>
            </a:r>
            <a:endParaRPr b="1">
              <a:solidFill>
                <a:srgbClr val="5C6670"/>
              </a:solidFill>
            </a:endParaRPr>
          </a:p>
        </p:txBody>
      </p:sp>
      <p:sp>
        <p:nvSpPr>
          <p:cNvPr id="127" name="Google Shape;127;p19"/>
          <p:cNvSpPr txBox="1"/>
          <p:nvPr>
            <p:ph type="title"/>
          </p:nvPr>
        </p:nvSpPr>
        <p:spPr>
          <a:xfrm>
            <a:off x="190500" y="0"/>
            <a:ext cx="8705700" cy="9336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What is Deep Learning?</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0"/>
          <p:cNvSpPr txBox="1"/>
          <p:nvPr>
            <p:ph idx="3" type="body"/>
          </p:nvPr>
        </p:nvSpPr>
        <p:spPr>
          <a:xfrm>
            <a:off x="178121" y="2044707"/>
            <a:ext cx="8754000" cy="40227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t/>
            </a:r>
            <a:endParaRPr/>
          </a:p>
        </p:txBody>
      </p:sp>
      <p:sp>
        <p:nvSpPr>
          <p:cNvPr id="134" name="Google Shape;134;p20"/>
          <p:cNvSpPr txBox="1"/>
          <p:nvPr>
            <p:ph type="title"/>
          </p:nvPr>
        </p:nvSpPr>
        <p:spPr>
          <a:xfrm>
            <a:off x="190500" y="0"/>
            <a:ext cx="8705700" cy="9336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Visualize Deep Learning</a:t>
            </a:r>
            <a:endParaRPr/>
          </a:p>
        </p:txBody>
      </p:sp>
      <p:pic>
        <p:nvPicPr>
          <p:cNvPr descr="A brain image designed as electrical circuitry. " id="135" name="Google Shape;135;p20"/>
          <p:cNvPicPr preferRelativeResize="0"/>
          <p:nvPr/>
        </p:nvPicPr>
        <p:blipFill>
          <a:blip r:embed="rId3">
            <a:alphaModFix/>
          </a:blip>
          <a:stretch>
            <a:fillRect/>
          </a:stretch>
        </p:blipFill>
        <p:spPr>
          <a:xfrm>
            <a:off x="1228400" y="2194150"/>
            <a:ext cx="6629899" cy="37238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1"/>
          <p:cNvSpPr txBox="1"/>
          <p:nvPr>
            <p:ph idx="3" type="body"/>
          </p:nvPr>
        </p:nvSpPr>
        <p:spPr>
          <a:xfrm>
            <a:off x="178121" y="2044707"/>
            <a:ext cx="8754000" cy="40227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t/>
            </a:r>
            <a:endParaRPr/>
          </a:p>
        </p:txBody>
      </p:sp>
      <p:sp>
        <p:nvSpPr>
          <p:cNvPr id="142" name="Google Shape;142;p21"/>
          <p:cNvSpPr txBox="1"/>
          <p:nvPr>
            <p:ph type="title"/>
          </p:nvPr>
        </p:nvSpPr>
        <p:spPr>
          <a:xfrm>
            <a:off x="190500" y="0"/>
            <a:ext cx="8705700" cy="9336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en-US"/>
              <a:t>Simple Neural Network vs. Deep Neural Network</a:t>
            </a:r>
            <a:endParaRPr/>
          </a:p>
        </p:txBody>
      </p:sp>
      <p:pic>
        <p:nvPicPr>
          <p:cNvPr descr="A complex neural network with the ‘input layer’ with three orange circles connected to the ‘hidden layers’ with three columns of four green circles, which are then connected to the ‘output layer’ of one red circle. " id="143" name="Google Shape;143;p21"/>
          <p:cNvPicPr preferRelativeResize="0"/>
          <p:nvPr/>
        </p:nvPicPr>
        <p:blipFill>
          <a:blip r:embed="rId3">
            <a:alphaModFix/>
          </a:blip>
          <a:stretch>
            <a:fillRect/>
          </a:stretch>
        </p:blipFill>
        <p:spPr>
          <a:xfrm>
            <a:off x="278300" y="4602425"/>
            <a:ext cx="4182076" cy="2116500"/>
          </a:xfrm>
          <a:prstGeom prst="rect">
            <a:avLst/>
          </a:prstGeom>
          <a:noFill/>
          <a:ln>
            <a:noFill/>
          </a:ln>
        </p:spPr>
      </p:pic>
      <p:pic>
        <p:nvPicPr>
          <p:cNvPr descr="A neural network with an ‘input layer’ of two green circles connected to the ‘hidden layer' made up of four blue circles which are then connected to the ‘output layer’, which is made of one purple circle. " id="144" name="Google Shape;144;p21"/>
          <p:cNvPicPr preferRelativeResize="0"/>
          <p:nvPr/>
        </p:nvPicPr>
        <p:blipFill>
          <a:blip r:embed="rId4">
            <a:alphaModFix/>
          </a:blip>
          <a:stretch>
            <a:fillRect/>
          </a:stretch>
        </p:blipFill>
        <p:spPr>
          <a:xfrm>
            <a:off x="3592074" y="1431200"/>
            <a:ext cx="1902552" cy="2536736"/>
          </a:xfrm>
          <a:prstGeom prst="rect">
            <a:avLst/>
          </a:prstGeom>
          <a:noFill/>
          <a:ln>
            <a:noFill/>
          </a:ln>
        </p:spPr>
      </p:pic>
      <p:pic>
        <p:nvPicPr>
          <p:cNvPr descr="&#10;A neural network with an ‘input layer’ of two circles labeled i1 and i2, connected to the ‘hidden layer’ with three circles labeled h1, h2, and h3, connected to the output layer, with two circles labeled o1 and o2. " id="145" name="Google Shape;145;p21"/>
          <p:cNvPicPr preferRelativeResize="0"/>
          <p:nvPr/>
        </p:nvPicPr>
        <p:blipFill>
          <a:blip r:embed="rId5">
            <a:alphaModFix/>
          </a:blip>
          <a:stretch>
            <a:fillRect/>
          </a:stretch>
        </p:blipFill>
        <p:spPr>
          <a:xfrm>
            <a:off x="4799821" y="4602425"/>
            <a:ext cx="4344180" cy="22534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2"/>
          <p:cNvSpPr txBox="1"/>
          <p:nvPr>
            <p:ph idx="3" type="body"/>
          </p:nvPr>
        </p:nvSpPr>
        <p:spPr>
          <a:xfrm>
            <a:off x="178121" y="2044707"/>
            <a:ext cx="8754000" cy="4022700"/>
          </a:xfrm>
          <a:prstGeom prst="rect">
            <a:avLst/>
          </a:prstGeom>
        </p:spPr>
        <p:txBody>
          <a:bodyPr anchorCtr="0" anchor="t" bIns="45700" lIns="91425" spcFirstLastPara="1" rIns="91425" wrap="square" tIns="45700">
            <a:noAutofit/>
          </a:bodyPr>
          <a:lstStyle/>
          <a:p>
            <a:pPr indent="-406400" lvl="0" marL="457200" rtl="0" algn="l">
              <a:spcBef>
                <a:spcPts val="0"/>
              </a:spcBef>
              <a:spcAft>
                <a:spcPts val="0"/>
              </a:spcAft>
              <a:buClr>
                <a:schemeClr val="dk1"/>
              </a:buClr>
              <a:buSzPts val="2800"/>
              <a:buFont typeface="Calibri"/>
              <a:buChar char="●"/>
            </a:pPr>
            <a:r>
              <a:rPr b="1" lang="en-US"/>
              <a:t>In a neural network, layers are categorized in the following: input layer, hidden layer, output layer.</a:t>
            </a:r>
            <a:endParaRPr b="1"/>
          </a:p>
          <a:p>
            <a:pPr indent="0" lvl="0" marL="0" rtl="0" algn="l">
              <a:spcBef>
                <a:spcPts val="0"/>
              </a:spcBef>
              <a:spcAft>
                <a:spcPts val="0"/>
              </a:spcAft>
              <a:buNone/>
            </a:pPr>
            <a:r>
              <a:t/>
            </a:r>
            <a:endParaRPr/>
          </a:p>
          <a:p>
            <a:pPr indent="-406400" lvl="0" marL="457200" rtl="0" algn="l">
              <a:spcBef>
                <a:spcPts val="0"/>
              </a:spcBef>
              <a:spcAft>
                <a:spcPts val="0"/>
              </a:spcAft>
              <a:buClr>
                <a:schemeClr val="dk1"/>
              </a:buClr>
              <a:buSzPts val="2800"/>
              <a:buFont typeface="Calibri"/>
              <a:buChar char="●"/>
            </a:pPr>
            <a:r>
              <a:rPr b="1" lang="en-US"/>
              <a:t>Neural networks utilize activation units to perform a weighted sum of the inputs for processing data.</a:t>
            </a:r>
            <a:br>
              <a:rPr b="1" lang="en-US"/>
            </a:br>
            <a:endParaRPr b="1"/>
          </a:p>
          <a:p>
            <a:pPr indent="-406400" lvl="0" marL="457200" rtl="0" algn="l">
              <a:spcBef>
                <a:spcPts val="0"/>
              </a:spcBef>
              <a:spcAft>
                <a:spcPts val="0"/>
              </a:spcAft>
              <a:buClr>
                <a:schemeClr val="dk1"/>
              </a:buClr>
              <a:buSzPts val="2800"/>
              <a:buFont typeface="Calibri"/>
              <a:buChar char="●"/>
            </a:pPr>
            <a:r>
              <a:rPr b="1" lang="en-US"/>
              <a:t>Each layer in the network can have a different number of activation units.</a:t>
            </a:r>
            <a:br>
              <a:rPr b="1" lang="en-US"/>
            </a:br>
            <a:endParaRPr b="1"/>
          </a:p>
          <a:p>
            <a:pPr indent="-406400" lvl="0" marL="457200" rtl="0" algn="l">
              <a:spcBef>
                <a:spcPts val="0"/>
              </a:spcBef>
              <a:spcAft>
                <a:spcPts val="0"/>
              </a:spcAft>
              <a:buClr>
                <a:schemeClr val="dk1"/>
              </a:buClr>
              <a:buSzPts val="2800"/>
              <a:buFont typeface="Calibri"/>
              <a:buChar char="●"/>
            </a:pPr>
            <a:r>
              <a:rPr b="1" lang="en-US"/>
              <a:t>The activation function and units control how well the model learns the training dataset.</a:t>
            </a:r>
            <a:endParaRPr b="1"/>
          </a:p>
        </p:txBody>
      </p:sp>
      <p:sp>
        <p:nvSpPr>
          <p:cNvPr id="152" name="Google Shape;152;p22"/>
          <p:cNvSpPr txBox="1"/>
          <p:nvPr>
            <p:ph type="title"/>
          </p:nvPr>
        </p:nvSpPr>
        <p:spPr>
          <a:xfrm>
            <a:off x="190500" y="0"/>
            <a:ext cx="8705700" cy="9336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How Do Neural Networks Work?</a:t>
            </a:r>
            <a:endParaRPr/>
          </a:p>
        </p:txBody>
      </p:sp>
      <p:pic>
        <p:nvPicPr>
          <p:cNvPr id="153" name="Google Shape;153;p22"/>
          <p:cNvPicPr preferRelativeResize="0"/>
          <p:nvPr/>
        </p:nvPicPr>
        <p:blipFill>
          <a:blip r:embed="rId3">
            <a:alphaModFix/>
          </a:blip>
          <a:stretch>
            <a:fillRect/>
          </a:stretch>
        </p:blipFill>
        <p:spPr>
          <a:xfrm>
            <a:off x="5049750" y="4994925"/>
            <a:ext cx="3708774" cy="17559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3"/>
          <p:cNvSpPr txBox="1"/>
          <p:nvPr>
            <p:ph idx="3" type="body"/>
          </p:nvPr>
        </p:nvSpPr>
        <p:spPr>
          <a:xfrm>
            <a:off x="178121" y="2044707"/>
            <a:ext cx="8754000" cy="4022700"/>
          </a:xfrm>
          <a:prstGeom prst="rect">
            <a:avLst/>
          </a:prstGeom>
        </p:spPr>
        <p:txBody>
          <a:bodyPr anchorCtr="0" anchor="t" bIns="45700" lIns="91425" spcFirstLastPara="1" rIns="91425" wrap="square" tIns="45700">
            <a:noAutofit/>
          </a:bodyPr>
          <a:lstStyle/>
          <a:p>
            <a:pPr indent="-406400" lvl="0" marL="457200" rtl="0" algn="l">
              <a:spcBef>
                <a:spcPts val="0"/>
              </a:spcBef>
              <a:spcAft>
                <a:spcPts val="0"/>
              </a:spcAft>
              <a:buClr>
                <a:schemeClr val="dk1"/>
              </a:buClr>
              <a:buSzPts val="2800"/>
              <a:buFont typeface="Calibri"/>
              <a:buChar char="●"/>
            </a:pPr>
            <a:r>
              <a:rPr b="1" lang="en-US"/>
              <a:t>Virtual a</a:t>
            </a:r>
            <a:r>
              <a:rPr b="1" lang="en-US"/>
              <a:t>ssistants.</a:t>
            </a:r>
            <a:br>
              <a:rPr b="1" lang="en-US"/>
            </a:br>
            <a:endParaRPr b="1"/>
          </a:p>
          <a:p>
            <a:pPr indent="-406400" lvl="0" marL="457200" rtl="0" algn="l">
              <a:spcBef>
                <a:spcPts val="0"/>
              </a:spcBef>
              <a:spcAft>
                <a:spcPts val="0"/>
              </a:spcAft>
              <a:buClr>
                <a:schemeClr val="dk1"/>
              </a:buClr>
              <a:buSzPts val="2800"/>
              <a:buFont typeface="Calibri"/>
              <a:buChar char="●"/>
            </a:pPr>
            <a:r>
              <a:rPr b="1" lang="en-US"/>
              <a:t>Social media.</a:t>
            </a:r>
            <a:endParaRPr b="1"/>
          </a:p>
          <a:p>
            <a:pPr indent="0" lvl="0" marL="0" rtl="0" algn="l">
              <a:spcBef>
                <a:spcPts val="0"/>
              </a:spcBef>
              <a:spcAft>
                <a:spcPts val="0"/>
              </a:spcAft>
              <a:buNone/>
            </a:pPr>
            <a:r>
              <a:t/>
            </a:r>
            <a:endParaRPr b="1"/>
          </a:p>
          <a:p>
            <a:pPr indent="-406400" lvl="0" marL="457200" rtl="0" algn="l">
              <a:spcBef>
                <a:spcPts val="0"/>
              </a:spcBef>
              <a:spcAft>
                <a:spcPts val="0"/>
              </a:spcAft>
              <a:buClr>
                <a:schemeClr val="dk1"/>
              </a:buClr>
              <a:buSzPts val="2800"/>
              <a:buFont typeface="Calibri"/>
              <a:buChar char="●"/>
            </a:pPr>
            <a:r>
              <a:rPr b="1" lang="en-US"/>
              <a:t>Autonomous vehicles.</a:t>
            </a:r>
            <a:br>
              <a:rPr b="1" lang="en-US"/>
            </a:br>
            <a:endParaRPr b="1"/>
          </a:p>
          <a:p>
            <a:pPr indent="-406400" lvl="0" marL="457200" rtl="0" algn="l">
              <a:spcBef>
                <a:spcPts val="0"/>
              </a:spcBef>
              <a:spcAft>
                <a:spcPts val="0"/>
              </a:spcAft>
              <a:buClr>
                <a:schemeClr val="dk1"/>
              </a:buClr>
              <a:buSzPts val="2800"/>
              <a:buFont typeface="Calibri"/>
              <a:buChar char="●"/>
            </a:pPr>
            <a:r>
              <a:rPr b="1" lang="en-US"/>
              <a:t>Healthcare.</a:t>
            </a:r>
            <a:endParaRPr b="1"/>
          </a:p>
        </p:txBody>
      </p:sp>
      <p:sp>
        <p:nvSpPr>
          <p:cNvPr id="160" name="Google Shape;160;p23"/>
          <p:cNvSpPr txBox="1"/>
          <p:nvPr>
            <p:ph type="title"/>
          </p:nvPr>
        </p:nvSpPr>
        <p:spPr>
          <a:xfrm>
            <a:off x="190500" y="0"/>
            <a:ext cx="8705700" cy="9336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Applications of Deep Learning</a:t>
            </a:r>
            <a:endParaRPr/>
          </a:p>
        </p:txBody>
      </p:sp>
      <p:pic>
        <p:nvPicPr>
          <p:cNvPr id="161" name="Google Shape;161;p23"/>
          <p:cNvPicPr preferRelativeResize="0"/>
          <p:nvPr/>
        </p:nvPicPr>
        <p:blipFill>
          <a:blip r:embed="rId3">
            <a:alphaModFix/>
          </a:blip>
          <a:stretch>
            <a:fillRect/>
          </a:stretch>
        </p:blipFill>
        <p:spPr>
          <a:xfrm>
            <a:off x="5350950" y="2688921"/>
            <a:ext cx="2866427" cy="1910474"/>
          </a:xfrm>
          <a:prstGeom prst="rect">
            <a:avLst/>
          </a:prstGeom>
          <a:noFill/>
          <a:ln>
            <a:noFill/>
          </a:ln>
        </p:spPr>
      </p:pic>
      <p:pic>
        <p:nvPicPr>
          <p:cNvPr descr="A row of icons representing facebook, messenger, instagram, google voice, and Oculus with an arrow to the bottom row with an icon indicating that these are all part of Meta. " id="162" name="Google Shape;162;p23"/>
          <p:cNvPicPr preferRelativeResize="0"/>
          <p:nvPr/>
        </p:nvPicPr>
        <p:blipFill>
          <a:blip r:embed="rId4">
            <a:alphaModFix/>
          </a:blip>
          <a:stretch>
            <a:fillRect/>
          </a:stretch>
        </p:blipFill>
        <p:spPr>
          <a:xfrm>
            <a:off x="5403050" y="4599400"/>
            <a:ext cx="3396398" cy="1910474"/>
          </a:xfrm>
          <a:prstGeom prst="rect">
            <a:avLst/>
          </a:prstGeom>
          <a:noFill/>
          <a:ln>
            <a:noFill/>
          </a:ln>
        </p:spPr>
      </p:pic>
      <p:pic>
        <p:nvPicPr>
          <p:cNvPr descr="View from inside an automobile with an image of the dashboard, front window, and steering wheel. Through the front window, the viewer sees a car approach on the other side of the road to the left highlighted with a yellow box. There are two other yellow highlighting boxes indicating a pothole in the road and a pedestrian. " id="163" name="Google Shape;163;p23"/>
          <p:cNvPicPr preferRelativeResize="0"/>
          <p:nvPr/>
        </p:nvPicPr>
        <p:blipFill>
          <a:blip r:embed="rId5">
            <a:alphaModFix/>
          </a:blip>
          <a:stretch>
            <a:fillRect/>
          </a:stretch>
        </p:blipFill>
        <p:spPr>
          <a:xfrm>
            <a:off x="5403050" y="1337975"/>
            <a:ext cx="2762250" cy="1657350"/>
          </a:xfrm>
          <a:prstGeom prst="rect">
            <a:avLst/>
          </a:prstGeom>
          <a:noFill/>
          <a:ln>
            <a:noFill/>
          </a:ln>
        </p:spPr>
      </p:pic>
      <p:pic>
        <p:nvPicPr>
          <p:cNvPr descr="Two doctors review brain images on a computer. " id="164" name="Google Shape;164;p23"/>
          <p:cNvPicPr preferRelativeResize="0"/>
          <p:nvPr/>
        </p:nvPicPr>
        <p:blipFill>
          <a:blip r:embed="rId6">
            <a:alphaModFix/>
          </a:blip>
          <a:stretch>
            <a:fillRect/>
          </a:stretch>
        </p:blipFill>
        <p:spPr>
          <a:xfrm>
            <a:off x="1899350" y="4827400"/>
            <a:ext cx="2857500" cy="16002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Tree>
  </p:cSld>
  <p:clrMapOvr>
    <a:masterClrMapping/>
  </p:clrMapOvr>
</p:sld>
</file>

<file path=ppt/theme/theme1.xml><?xml version="1.0" encoding="utf-8"?>
<a:theme xmlns:a="http://schemas.openxmlformats.org/drawingml/2006/main" xmlns:r="http://schemas.openxmlformats.org/officeDocument/2006/relationships" name="Custom Design">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6_Custom Design">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1_Custom Design">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