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4"/>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0d1a61b0f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120d1a61b0f_0_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0d1a61b0f_0_1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0d1a61b0f_0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120d1a61b0f_0_15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0d1a61b0f_0_1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0d1a61b0f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20d1a61b0f_0_167: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0d1a61b0f_0_1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0d1a61b0f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20d1a61b0f_0_187: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0d1a61b0f_0_1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0d1a61b0f_0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20d1a61b0f_0_175: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9"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89" name="Shape 89"/>
        <p:cNvGrpSpPr/>
        <p:nvPr/>
      </p:nvGrpSpPr>
      <p:grpSpPr>
        <a:xfrm>
          <a:off x="0" y="0"/>
          <a:ext cx="0" cy="0"/>
          <a:chOff x="0" y="0"/>
          <a:chExt cx="0" cy="0"/>
        </a:xfrm>
      </p:grpSpPr>
      <p:sp>
        <p:nvSpPr>
          <p:cNvPr id="90" name="Google Shape;90;p13"/>
          <p:cNvSpPr txBox="1"/>
          <p:nvPr>
            <p:ph idx="1" type="body"/>
          </p:nvPr>
        </p:nvSpPr>
        <p:spPr>
          <a:xfrm>
            <a:off x="3202580" y="1589086"/>
            <a:ext cx="2818500" cy="4621200"/>
          </a:xfrm>
          <a:prstGeom prst="rect">
            <a:avLst/>
          </a:prstGeom>
          <a:noFill/>
          <a:ln>
            <a:noFill/>
          </a:ln>
        </p:spPr>
        <p:txBody>
          <a:bodyPr anchorCtr="0" anchor="t" bIns="45700" lIns="91425" spcFirstLastPara="1" rIns="91425" wrap="square" tIns="45700">
            <a:noAutofit/>
          </a:bodyPr>
          <a:lstStyle>
            <a:lvl1pPr indent="-426719" lvl="0" marL="457200" rtl="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1" name="Google Shape;91;p13"/>
          <p:cNvSpPr txBox="1"/>
          <p:nvPr>
            <p:ph idx="2" type="body"/>
          </p:nvPr>
        </p:nvSpPr>
        <p:spPr>
          <a:xfrm>
            <a:off x="292418" y="1589095"/>
            <a:ext cx="2824800" cy="4621200"/>
          </a:xfrm>
          <a:prstGeom prst="rect">
            <a:avLst/>
          </a:prstGeom>
          <a:noFill/>
          <a:ln>
            <a:noFill/>
          </a:ln>
        </p:spPr>
        <p:txBody>
          <a:bodyPr anchorCtr="0" anchor="t" bIns="45700" lIns="91425" spcFirstLastPara="1" rIns="91425" wrap="square" tIns="45700">
            <a:noAutofit/>
          </a:bodyPr>
          <a:lstStyle>
            <a:lvl1pPr indent="-426719" lvl="0" marL="457200" rtl="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2" name="Google Shape;92;p13"/>
          <p:cNvSpPr txBox="1"/>
          <p:nvPr>
            <p:ph idx="3" type="body"/>
          </p:nvPr>
        </p:nvSpPr>
        <p:spPr>
          <a:xfrm>
            <a:off x="6106484" y="1589086"/>
            <a:ext cx="2818500" cy="4621200"/>
          </a:xfrm>
          <a:prstGeom prst="rect">
            <a:avLst/>
          </a:prstGeom>
          <a:noFill/>
          <a:ln>
            <a:noFill/>
          </a:ln>
        </p:spPr>
        <p:txBody>
          <a:bodyPr anchorCtr="0" anchor="t" bIns="45700" lIns="91425" spcFirstLastPara="1" rIns="91425" wrap="square" tIns="45700">
            <a:noAutofit/>
          </a:bodyPr>
          <a:lstStyle>
            <a:lvl1pPr indent="-426719" lvl="0" marL="457200" rtl="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3" name="Google Shape;93;p13"/>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2">
  <p:cSld name="Content with Graph 2">
    <p:spTree>
      <p:nvGrpSpPr>
        <p:cNvPr id="94" name="Shape 94"/>
        <p:cNvGrpSpPr/>
        <p:nvPr/>
      </p:nvGrpSpPr>
      <p:grpSpPr>
        <a:xfrm>
          <a:off x="0" y="0"/>
          <a:ext cx="0" cy="0"/>
          <a:chOff x="0" y="0"/>
          <a:chExt cx="0" cy="0"/>
        </a:xfrm>
      </p:grpSpPr>
      <p:sp>
        <p:nvSpPr>
          <p:cNvPr id="95" name="Google Shape;95;p14"/>
          <p:cNvSpPr txBox="1"/>
          <p:nvPr>
            <p:ph idx="1" type="body"/>
          </p:nvPr>
        </p:nvSpPr>
        <p:spPr>
          <a:xfrm>
            <a:off x="5206636" y="1512889"/>
            <a:ext cx="3698700" cy="4621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6" name="Google Shape;96;p14"/>
          <p:cNvSpPr txBox="1"/>
          <p:nvPr>
            <p:ph idx="2" type="body"/>
          </p:nvPr>
        </p:nvSpPr>
        <p:spPr>
          <a:xfrm>
            <a:off x="370321" y="6253470"/>
            <a:ext cx="4836300" cy="317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 name="Google Shape;97;p14"/>
          <p:cNvSpPr/>
          <p:nvPr>
            <p:ph idx="3" type="chart"/>
          </p:nvPr>
        </p:nvSpPr>
        <p:spPr>
          <a:xfrm>
            <a:off x="202411" y="1512888"/>
            <a:ext cx="4926000" cy="46212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8" name="Google Shape;98;p14"/>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1">
  <p:cSld name="Content with Graph 1">
    <p:spTree>
      <p:nvGrpSpPr>
        <p:cNvPr id="99" name="Shape 99"/>
        <p:cNvGrpSpPr/>
        <p:nvPr/>
      </p:nvGrpSpPr>
      <p:grpSpPr>
        <a:xfrm>
          <a:off x="0" y="0"/>
          <a:ext cx="0" cy="0"/>
          <a:chOff x="0" y="0"/>
          <a:chExt cx="0" cy="0"/>
        </a:xfrm>
      </p:grpSpPr>
      <p:sp>
        <p:nvSpPr>
          <p:cNvPr id="100" name="Google Shape;100;p15"/>
          <p:cNvSpPr txBox="1"/>
          <p:nvPr>
            <p:ph idx="1" type="body"/>
          </p:nvPr>
        </p:nvSpPr>
        <p:spPr>
          <a:xfrm>
            <a:off x="178117" y="1436692"/>
            <a:ext cx="3698700" cy="4621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1" name="Google Shape;101;p15"/>
          <p:cNvSpPr txBox="1"/>
          <p:nvPr>
            <p:ph idx="2" type="body"/>
          </p:nvPr>
        </p:nvSpPr>
        <p:spPr>
          <a:xfrm>
            <a:off x="4095754" y="6134100"/>
            <a:ext cx="4836300" cy="3174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2" name="Google Shape;102;p15"/>
          <p:cNvSpPr/>
          <p:nvPr>
            <p:ph idx="3" type="chart"/>
          </p:nvPr>
        </p:nvSpPr>
        <p:spPr>
          <a:xfrm>
            <a:off x="4005947" y="1436687"/>
            <a:ext cx="4926000" cy="46212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3" name="Google Shape;103;p15"/>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104" name="Shape 104"/>
        <p:cNvGrpSpPr/>
        <p:nvPr/>
      </p:nvGrpSpPr>
      <p:grpSpPr>
        <a:xfrm>
          <a:off x="0" y="0"/>
          <a:ext cx="0" cy="0"/>
          <a:chOff x="0" y="0"/>
          <a:chExt cx="0" cy="0"/>
        </a:xfrm>
      </p:grpSpPr>
      <p:sp>
        <p:nvSpPr>
          <p:cNvPr id="105" name="Google Shape;105;p16"/>
          <p:cNvSpPr txBox="1"/>
          <p:nvPr>
            <p:ph idx="1" type="body"/>
          </p:nvPr>
        </p:nvSpPr>
        <p:spPr>
          <a:xfrm>
            <a:off x="4712021" y="1589095"/>
            <a:ext cx="4127100" cy="4621200"/>
          </a:xfrm>
          <a:prstGeom prst="rect">
            <a:avLst/>
          </a:prstGeom>
          <a:noFill/>
          <a:ln>
            <a:noFill/>
          </a:ln>
        </p:spPr>
        <p:txBody>
          <a:bodyPr anchorCtr="0" anchor="t" bIns="45700" lIns="91425" spcFirstLastPara="1" rIns="91425" wrap="square" tIns="45700">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6" name="Google Shape;106;p16"/>
          <p:cNvSpPr txBox="1"/>
          <p:nvPr>
            <p:ph idx="2" type="body"/>
          </p:nvPr>
        </p:nvSpPr>
        <p:spPr>
          <a:xfrm>
            <a:off x="292417" y="1589095"/>
            <a:ext cx="4136400" cy="4621200"/>
          </a:xfrm>
          <a:prstGeom prst="rect">
            <a:avLst/>
          </a:prstGeom>
          <a:noFill/>
          <a:ln>
            <a:noFill/>
          </a:ln>
        </p:spPr>
        <p:txBody>
          <a:bodyPr anchorCtr="0" anchor="t" bIns="45700" lIns="91425" spcFirstLastPara="1" rIns="91425" wrap="square" tIns="45700">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7" name="Google Shape;107;p16"/>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p:cSld name="Ending Slide">
    <p:spTree>
      <p:nvGrpSpPr>
        <p:cNvPr id="35" name="Shape 3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49" name="Shape 49"/>
        <p:cNvGrpSpPr/>
        <p:nvPr/>
      </p:nvGrpSpPr>
      <p:grpSpPr>
        <a:xfrm>
          <a:off x="0" y="0"/>
          <a:ext cx="0" cy="0"/>
          <a:chOff x="0" y="0"/>
          <a:chExt cx="0" cy="0"/>
        </a:xfrm>
      </p:grpSpPr>
      <p:sp>
        <p:nvSpPr>
          <p:cNvPr id="50" name="Google Shape;50;p6"/>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51" name="Shape 51"/>
        <p:cNvGrpSpPr/>
        <p:nvPr/>
      </p:nvGrpSpPr>
      <p:grpSpPr>
        <a:xfrm>
          <a:off x="0" y="0"/>
          <a:ext cx="0" cy="0"/>
          <a:chOff x="0" y="0"/>
          <a:chExt cx="0" cy="0"/>
        </a:xfrm>
      </p:grpSpPr>
      <p:sp>
        <p:nvSpPr>
          <p:cNvPr id="52" name="Google Shape;52;p7"/>
          <p:cNvSpPr/>
          <p:nvPr>
            <p:ph idx="2" type="pic"/>
          </p:nvPr>
        </p:nvSpPr>
        <p:spPr>
          <a:xfrm>
            <a:off x="4095754" y="1886864"/>
            <a:ext cx="4835700" cy="4170900"/>
          </a:xfrm>
          <a:prstGeom prst="rect">
            <a:avLst/>
          </a:prstGeom>
          <a:solidFill>
            <a:srgbClr val="F2F2F2"/>
          </a:solidFill>
          <a:ln>
            <a:noFill/>
          </a:ln>
        </p:spPr>
      </p:sp>
      <p:sp>
        <p:nvSpPr>
          <p:cNvPr id="53" name="Google Shape;53;p7"/>
          <p:cNvSpPr txBox="1"/>
          <p:nvPr>
            <p:ph idx="1" type="body"/>
          </p:nvPr>
        </p:nvSpPr>
        <p:spPr>
          <a:xfrm>
            <a:off x="178117" y="1436692"/>
            <a:ext cx="3698700" cy="4621200"/>
          </a:xfrm>
          <a:prstGeom prst="rect">
            <a:avLst/>
          </a:prstGeom>
          <a:noFill/>
          <a:ln>
            <a:noFill/>
          </a:ln>
        </p:spPr>
        <p:txBody>
          <a:bodyPr anchorCtr="0" anchor="t" bIns="45700" lIns="91425" spcFirstLastPara="1" rIns="91425" wrap="square" tIns="45700">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rtl="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4" name="Google Shape;54;p7"/>
          <p:cNvSpPr txBox="1"/>
          <p:nvPr>
            <p:ph idx="3" type="body"/>
          </p:nvPr>
        </p:nvSpPr>
        <p:spPr>
          <a:xfrm>
            <a:off x="4095754" y="6134100"/>
            <a:ext cx="4836300" cy="3174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5" name="Google Shape;55;p7"/>
          <p:cNvSpPr txBox="1"/>
          <p:nvPr>
            <p:ph idx="4" type="body"/>
          </p:nvPr>
        </p:nvSpPr>
        <p:spPr>
          <a:xfrm>
            <a:off x="4095751" y="1411511"/>
            <a:ext cx="48363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6" name="Google Shape;56;p7"/>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Above">
  <p:cSld name="1 Column with Image Above">
    <p:spTree>
      <p:nvGrpSpPr>
        <p:cNvPr id="57" name="Shape 57"/>
        <p:cNvGrpSpPr/>
        <p:nvPr/>
      </p:nvGrpSpPr>
      <p:grpSpPr>
        <a:xfrm>
          <a:off x="0" y="0"/>
          <a:ext cx="0" cy="0"/>
          <a:chOff x="0" y="0"/>
          <a:chExt cx="0" cy="0"/>
        </a:xfrm>
      </p:grpSpPr>
      <p:sp>
        <p:nvSpPr>
          <p:cNvPr id="58" name="Google Shape;58;p8"/>
          <p:cNvSpPr/>
          <p:nvPr>
            <p:ph idx="2" type="pic"/>
          </p:nvPr>
        </p:nvSpPr>
        <p:spPr>
          <a:xfrm>
            <a:off x="197171" y="1854192"/>
            <a:ext cx="4203300" cy="2699700"/>
          </a:xfrm>
          <a:prstGeom prst="rect">
            <a:avLst/>
          </a:prstGeom>
          <a:solidFill>
            <a:srgbClr val="F2F2F2"/>
          </a:solidFill>
          <a:ln>
            <a:noFill/>
          </a:ln>
        </p:spPr>
      </p:sp>
      <p:sp>
        <p:nvSpPr>
          <p:cNvPr id="59" name="Google Shape;59;p8"/>
          <p:cNvSpPr txBox="1"/>
          <p:nvPr>
            <p:ph idx="1" type="body"/>
          </p:nvPr>
        </p:nvSpPr>
        <p:spPr>
          <a:xfrm>
            <a:off x="178121" y="4650228"/>
            <a:ext cx="4222500" cy="254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0" name="Google Shape;60;p8"/>
          <p:cNvSpPr/>
          <p:nvPr>
            <p:ph idx="3" type="pic"/>
          </p:nvPr>
        </p:nvSpPr>
        <p:spPr>
          <a:xfrm>
            <a:off x="4526284" y="1854192"/>
            <a:ext cx="4405200" cy="2699700"/>
          </a:xfrm>
          <a:prstGeom prst="rect">
            <a:avLst/>
          </a:prstGeom>
          <a:solidFill>
            <a:srgbClr val="F2F2F2"/>
          </a:solidFill>
          <a:ln>
            <a:noFill/>
          </a:ln>
        </p:spPr>
      </p:sp>
      <p:sp>
        <p:nvSpPr>
          <p:cNvPr id="61" name="Google Shape;61;p8"/>
          <p:cNvSpPr txBox="1"/>
          <p:nvPr>
            <p:ph idx="4" type="body"/>
          </p:nvPr>
        </p:nvSpPr>
        <p:spPr>
          <a:xfrm>
            <a:off x="197168" y="5088850"/>
            <a:ext cx="8734500" cy="1471500"/>
          </a:xfrm>
          <a:prstGeom prst="rect">
            <a:avLst/>
          </a:prstGeom>
          <a:noFill/>
          <a:ln>
            <a:noFill/>
          </a:ln>
        </p:spPr>
        <p:txBody>
          <a:bodyPr anchorCtr="0" anchor="t" bIns="45700" lIns="91425" spcFirstLastPara="1" rIns="91425" wrap="square" tIns="91425">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 name="Google Shape;62;p8"/>
          <p:cNvSpPr txBox="1"/>
          <p:nvPr>
            <p:ph idx="5" type="body"/>
          </p:nvPr>
        </p:nvSpPr>
        <p:spPr>
          <a:xfrm>
            <a:off x="4554856" y="4650228"/>
            <a:ext cx="4376700" cy="2541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 name="Google Shape;63;p8"/>
          <p:cNvSpPr txBox="1"/>
          <p:nvPr>
            <p:ph idx="6" type="body"/>
          </p:nvPr>
        </p:nvSpPr>
        <p:spPr>
          <a:xfrm>
            <a:off x="202407" y="1396992"/>
            <a:ext cx="41982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4" name="Google Shape;64;p8"/>
          <p:cNvSpPr txBox="1"/>
          <p:nvPr>
            <p:ph idx="7" type="body"/>
          </p:nvPr>
        </p:nvSpPr>
        <p:spPr>
          <a:xfrm>
            <a:off x="4514854" y="1386555"/>
            <a:ext cx="44166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5" name="Google Shape;65;p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66" name="Shape 66"/>
        <p:cNvGrpSpPr/>
        <p:nvPr/>
      </p:nvGrpSpPr>
      <p:grpSpPr>
        <a:xfrm>
          <a:off x="0" y="0"/>
          <a:ext cx="0" cy="0"/>
          <a:chOff x="0" y="0"/>
          <a:chExt cx="0" cy="0"/>
        </a:xfrm>
      </p:grpSpPr>
      <p:sp>
        <p:nvSpPr>
          <p:cNvPr id="67" name="Google Shape;67;p9"/>
          <p:cNvSpPr/>
          <p:nvPr>
            <p:ph idx="2" type="pic"/>
          </p:nvPr>
        </p:nvSpPr>
        <p:spPr>
          <a:xfrm>
            <a:off x="197168" y="1828797"/>
            <a:ext cx="8734500" cy="4559400"/>
          </a:xfrm>
          <a:prstGeom prst="rect">
            <a:avLst/>
          </a:prstGeom>
          <a:solidFill>
            <a:srgbClr val="F2F2F2"/>
          </a:solidFill>
          <a:ln>
            <a:noFill/>
          </a:ln>
        </p:spPr>
      </p:sp>
      <p:sp>
        <p:nvSpPr>
          <p:cNvPr id="68" name="Google Shape;68;p9"/>
          <p:cNvSpPr txBox="1"/>
          <p:nvPr>
            <p:ph idx="1" type="body"/>
          </p:nvPr>
        </p:nvSpPr>
        <p:spPr>
          <a:xfrm>
            <a:off x="197645" y="6489700"/>
            <a:ext cx="8753400" cy="254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9" name="Google Shape;69;p9"/>
          <p:cNvSpPr txBox="1"/>
          <p:nvPr>
            <p:ph idx="3" type="body"/>
          </p:nvPr>
        </p:nvSpPr>
        <p:spPr>
          <a:xfrm>
            <a:off x="197643" y="1371597"/>
            <a:ext cx="87534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 name="Google Shape;70;p9"/>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level heading, no bullet">
  <p:cSld name="First-level heading, no bullet">
    <p:spTree>
      <p:nvGrpSpPr>
        <p:cNvPr id="71" name="Shape 71"/>
        <p:cNvGrpSpPr/>
        <p:nvPr/>
      </p:nvGrpSpPr>
      <p:grpSpPr>
        <a:xfrm>
          <a:off x="0" y="0"/>
          <a:ext cx="0" cy="0"/>
          <a:chOff x="0" y="0"/>
          <a:chExt cx="0" cy="0"/>
        </a:xfrm>
      </p:grpSpPr>
      <p:sp>
        <p:nvSpPr>
          <p:cNvPr id="72" name="Google Shape;72;p10"/>
          <p:cNvSpPr txBox="1"/>
          <p:nvPr>
            <p:ph idx="1" type="body"/>
          </p:nvPr>
        </p:nvSpPr>
        <p:spPr>
          <a:xfrm>
            <a:off x="178121" y="1436696"/>
            <a:ext cx="8754000" cy="508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3" name="Google Shape;73;p10"/>
          <p:cNvSpPr txBox="1"/>
          <p:nvPr>
            <p:ph idx="2" type="body"/>
          </p:nvPr>
        </p:nvSpPr>
        <p:spPr>
          <a:xfrm>
            <a:off x="178122" y="6134100"/>
            <a:ext cx="8754000" cy="317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4" name="Google Shape;74;p10"/>
          <p:cNvSpPr txBox="1"/>
          <p:nvPr>
            <p:ph idx="3" type="body"/>
          </p:nvPr>
        </p:nvSpPr>
        <p:spPr>
          <a:xfrm>
            <a:off x="178121" y="2044707"/>
            <a:ext cx="8754000" cy="4022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0"/>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6" name="Shape 76"/>
        <p:cNvGrpSpPr/>
        <p:nvPr/>
      </p:nvGrpSpPr>
      <p:grpSpPr>
        <a:xfrm>
          <a:off x="0" y="0"/>
          <a:ext cx="0" cy="0"/>
          <a:chOff x="0" y="0"/>
          <a:chExt cx="0" cy="0"/>
        </a:xfrm>
      </p:grpSpPr>
      <p:sp>
        <p:nvSpPr>
          <p:cNvPr id="77" name="Google Shape;77;p11"/>
          <p:cNvSpPr txBox="1"/>
          <p:nvPr>
            <p:ph idx="1" type="body"/>
          </p:nvPr>
        </p:nvSpPr>
        <p:spPr>
          <a:xfrm>
            <a:off x="4095754" y="6134100"/>
            <a:ext cx="4836300" cy="3174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p11"/>
          <p:cNvSpPr/>
          <p:nvPr>
            <p:ph idx="2" type="pic"/>
          </p:nvPr>
        </p:nvSpPr>
        <p:spPr>
          <a:xfrm>
            <a:off x="4095754" y="1886864"/>
            <a:ext cx="4835700" cy="4170900"/>
          </a:xfrm>
          <a:prstGeom prst="rect">
            <a:avLst/>
          </a:prstGeom>
          <a:solidFill>
            <a:srgbClr val="F2F2F2"/>
          </a:solidFill>
          <a:ln>
            <a:noFill/>
          </a:ln>
        </p:spPr>
      </p:sp>
      <p:sp>
        <p:nvSpPr>
          <p:cNvPr id="79" name="Google Shape;79;p11"/>
          <p:cNvSpPr txBox="1"/>
          <p:nvPr>
            <p:ph idx="3" type="body"/>
          </p:nvPr>
        </p:nvSpPr>
        <p:spPr>
          <a:xfrm>
            <a:off x="4095751" y="1411511"/>
            <a:ext cx="48363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800"/>
              <a:buNone/>
              <a:defRPr b="1" sz="18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0" name="Google Shape;80;p11"/>
          <p:cNvSpPr txBox="1"/>
          <p:nvPr>
            <p:ph idx="4" type="body"/>
          </p:nvPr>
        </p:nvSpPr>
        <p:spPr>
          <a:xfrm>
            <a:off x="178118" y="1436696"/>
            <a:ext cx="3773700" cy="508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1"/>
          <p:cNvSpPr txBox="1"/>
          <p:nvPr>
            <p:ph idx="5" type="body"/>
          </p:nvPr>
        </p:nvSpPr>
        <p:spPr>
          <a:xfrm>
            <a:off x="178595" y="2044700"/>
            <a:ext cx="3773100" cy="4407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2" name="Google Shape;82;p11"/>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83" name="Shape 83"/>
        <p:cNvGrpSpPr/>
        <p:nvPr/>
      </p:nvGrpSpPr>
      <p:grpSpPr>
        <a:xfrm>
          <a:off x="0" y="0"/>
          <a:ext cx="0" cy="0"/>
          <a:chOff x="0" y="0"/>
          <a:chExt cx="0" cy="0"/>
        </a:xfrm>
      </p:grpSpPr>
      <p:sp>
        <p:nvSpPr>
          <p:cNvPr id="84" name="Google Shape;84;p12"/>
          <p:cNvSpPr txBox="1"/>
          <p:nvPr>
            <p:ph idx="1" type="body"/>
          </p:nvPr>
        </p:nvSpPr>
        <p:spPr>
          <a:xfrm>
            <a:off x="4712021" y="1370021"/>
            <a:ext cx="4127100" cy="468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rtl="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5" name="Google Shape;85;p12"/>
          <p:cNvSpPr txBox="1"/>
          <p:nvPr>
            <p:ph idx="2" type="body"/>
          </p:nvPr>
        </p:nvSpPr>
        <p:spPr>
          <a:xfrm>
            <a:off x="292417" y="1370021"/>
            <a:ext cx="4136400" cy="468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rtl="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6" name="Google Shape;86;p12"/>
          <p:cNvSpPr txBox="1"/>
          <p:nvPr>
            <p:ph idx="3" type="body"/>
          </p:nvPr>
        </p:nvSpPr>
        <p:spPr>
          <a:xfrm>
            <a:off x="292417" y="1924049"/>
            <a:ext cx="4136400" cy="4467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7" name="Google Shape;87;p12"/>
          <p:cNvSpPr txBox="1"/>
          <p:nvPr>
            <p:ph idx="4" type="body"/>
          </p:nvPr>
        </p:nvSpPr>
        <p:spPr>
          <a:xfrm>
            <a:off x="4712017" y="1924049"/>
            <a:ext cx="4136400" cy="4467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8" name="Google Shape;88;p12"/>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 name="Google Shape;11;p1"/>
          <p:cNvSpPr txBox="1"/>
          <p:nvPr/>
        </p:nvSpPr>
        <p:spPr>
          <a:xfrm>
            <a:off x="1384300" y="1651000"/>
            <a:ext cx="6376987" cy="73025"/>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 name="Google Shape;12;p1"/>
          <p:cNvSpPr txBox="1"/>
          <p:nvPr/>
        </p:nvSpPr>
        <p:spPr>
          <a:xfrm>
            <a:off x="1384300" y="1651000"/>
            <a:ext cx="728662" cy="73025"/>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 name="Google Shape;13;p1"/>
          <p:cNvSpPr txBox="1"/>
          <p:nvPr/>
        </p:nvSpPr>
        <p:spPr>
          <a:xfrm>
            <a:off x="2795587"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 name="Google Shape;14;p1"/>
          <p:cNvSpPr txBox="1"/>
          <p:nvPr/>
        </p:nvSpPr>
        <p:spPr>
          <a:xfrm>
            <a:off x="4208462"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 name="Google Shape;15;p1"/>
          <p:cNvSpPr txBox="1"/>
          <p:nvPr/>
        </p:nvSpPr>
        <p:spPr>
          <a:xfrm>
            <a:off x="5619750"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6" name="Google Shape;16;p1"/>
          <p:cNvSpPr txBox="1"/>
          <p:nvPr/>
        </p:nvSpPr>
        <p:spPr>
          <a:xfrm>
            <a:off x="7032625"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 name="Google Shape;17;p1"/>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 name="Google Shape;18;p1"/>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3"/>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22" name="Google Shape;22;p3"/>
          <p:cNvGrpSpPr/>
          <p:nvPr/>
        </p:nvGrpSpPr>
        <p:grpSpPr>
          <a:xfrm>
            <a:off x="-4762" y="944562"/>
            <a:ext cx="9148762" cy="73025"/>
            <a:chOff x="-6350" y="925115"/>
            <a:chExt cx="12198350" cy="73152"/>
          </a:xfrm>
        </p:grpSpPr>
        <p:sp>
          <p:nvSpPr>
            <p:cNvPr id="23" name="Google Shape;23;p3"/>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 name="Google Shape;24;p3"/>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 name="Google Shape;25;p3"/>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 name="Google Shape;26;p3"/>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 name="Google Shape;27;p3"/>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8" name="Google Shape;28;p3"/>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 name="Google Shape;29;p3"/>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 name="Google Shape;30;p3"/>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31" name="Google Shape;31;p3"/>
          <p:cNvSpPr txBox="1"/>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2" name="Google Shape;32;p3"/>
          <p:cNvPicPr preferRelativeResize="0"/>
          <p:nvPr/>
        </p:nvPicPr>
        <p:blipFill rotWithShape="1">
          <a:blip r:embed="rId1">
            <a:alphaModFix/>
          </a:blip>
          <a:srcRect b="0" l="0" r="0" t="0"/>
          <a:stretch/>
        </p:blipFill>
        <p:spPr>
          <a:xfrm>
            <a:off x="746125" y="2057400"/>
            <a:ext cx="7651750" cy="2535237"/>
          </a:xfrm>
          <a:prstGeom prst="rect">
            <a:avLst/>
          </a:prstGeom>
          <a:noFill/>
          <a:ln>
            <a:noFill/>
          </a:ln>
        </p:spPr>
      </p:pic>
      <p:sp>
        <p:nvSpPr>
          <p:cNvPr id="33" name="Google Shape;33;p3"/>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4" name="Google Shape;34;p3"/>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160337" y="92075"/>
            <a:ext cx="7886700" cy="8493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 name="Google Shape;38;p5"/>
          <p:cNvSpPr txBox="1"/>
          <p:nvPr>
            <p:ph idx="1" type="body"/>
          </p:nvPr>
        </p:nvSpPr>
        <p:spPr>
          <a:xfrm>
            <a:off x="234950" y="1389062"/>
            <a:ext cx="78867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nvSpPr>
        <p:spPr>
          <a:xfrm>
            <a:off x="0" y="1014412"/>
            <a:ext cx="9144000" cy="249300"/>
          </a:xfrm>
          <a:prstGeom prst="rect">
            <a:avLst/>
          </a:prstGeom>
          <a:gradFill>
            <a:gsLst>
              <a:gs pos="0">
                <a:srgbClr val="D9D9D9"/>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40" name="Google Shape;40;p5"/>
          <p:cNvGrpSpPr/>
          <p:nvPr/>
        </p:nvGrpSpPr>
        <p:grpSpPr>
          <a:xfrm>
            <a:off x="-4762" y="944595"/>
            <a:ext cx="9148763" cy="73076"/>
            <a:chOff x="-6350" y="925115"/>
            <a:chExt cx="12198351" cy="73200"/>
          </a:xfrm>
        </p:grpSpPr>
        <p:sp>
          <p:nvSpPr>
            <p:cNvPr id="41" name="Google Shape;41;p5"/>
            <p:cNvSpPr txBox="1"/>
            <p:nvPr/>
          </p:nvSpPr>
          <p:spPr>
            <a:xfrm>
              <a:off x="1" y="925115"/>
              <a:ext cx="12192000" cy="73200"/>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 name="Google Shape;42;p5"/>
            <p:cNvSpPr txBox="1"/>
            <p:nvPr/>
          </p:nvSpPr>
          <p:spPr>
            <a:xfrm>
              <a:off x="-6350" y="925115"/>
              <a:ext cx="899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 name="Google Shape;43;p5"/>
            <p:cNvSpPr txBox="1"/>
            <p:nvPr/>
          </p:nvSpPr>
          <p:spPr>
            <a:xfrm>
              <a:off x="1805518" y="925115"/>
              <a:ext cx="9714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 name="Google Shape;44;p5"/>
            <p:cNvSpPr txBox="1"/>
            <p:nvPr/>
          </p:nvSpPr>
          <p:spPr>
            <a:xfrm>
              <a:off x="3687234" y="925115"/>
              <a:ext cx="971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 name="Google Shape;45;p5"/>
            <p:cNvSpPr txBox="1"/>
            <p:nvPr/>
          </p:nvSpPr>
          <p:spPr>
            <a:xfrm>
              <a:off x="5571067" y="925115"/>
              <a:ext cx="9738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 name="Google Shape;46;p5"/>
            <p:cNvSpPr txBox="1"/>
            <p:nvPr/>
          </p:nvSpPr>
          <p:spPr>
            <a:xfrm>
              <a:off x="7452784" y="925115"/>
              <a:ext cx="9738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 name="Google Shape;47;p5"/>
            <p:cNvSpPr txBox="1"/>
            <p:nvPr/>
          </p:nvSpPr>
          <p:spPr>
            <a:xfrm>
              <a:off x="9338733" y="925115"/>
              <a:ext cx="9717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 name="Google Shape;48;p5"/>
            <p:cNvSpPr txBox="1"/>
            <p:nvPr/>
          </p:nvSpPr>
          <p:spPr>
            <a:xfrm>
              <a:off x="11220451" y="925115"/>
              <a:ext cx="9714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114" name="Google Shape;114;p17"/>
          <p:cNvSpPr txBox="1"/>
          <p:nvPr/>
        </p:nvSpPr>
        <p:spPr>
          <a:xfrm>
            <a:off x="692150" y="1960562"/>
            <a:ext cx="6077100" cy="933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C6670"/>
              </a:buClr>
              <a:buSzPts val="4400"/>
              <a:buFont typeface="Arial"/>
              <a:buNone/>
            </a:pPr>
            <a:r>
              <a:rPr b="1" lang="en-US" sz="4400">
                <a:solidFill>
                  <a:srgbClr val="5C6670"/>
                </a:solidFill>
              </a:rPr>
              <a:t>Image Processing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2" type="body"/>
          </p:nvPr>
        </p:nvSpPr>
        <p:spPr>
          <a:xfrm>
            <a:off x="179375" y="1794875"/>
            <a:ext cx="8753400" cy="3613800"/>
          </a:xfrm>
          <a:prstGeom prst="rect">
            <a:avLst/>
          </a:prstGeom>
          <a:noFill/>
          <a:ln>
            <a:noFill/>
          </a:ln>
        </p:spPr>
        <p:txBody>
          <a:bodyPr anchorCtr="0" anchor="t" bIns="34275" lIns="68575" spcFirstLastPara="1" rIns="68575" wrap="square" tIns="34275">
            <a:noAutofit/>
          </a:bodyPr>
          <a:lstStyle/>
          <a:p>
            <a:pPr indent="-406400" lvl="0" marL="457200" marR="0" rtl="0" algn="l">
              <a:lnSpc>
                <a:spcPct val="90000"/>
              </a:lnSpc>
              <a:spcBef>
                <a:spcPts val="0"/>
              </a:spcBef>
              <a:spcAft>
                <a:spcPts val="0"/>
              </a:spcAft>
              <a:buClr>
                <a:srgbClr val="5C6670"/>
              </a:buClr>
              <a:buSzPts val="2800"/>
              <a:buChar char="●"/>
            </a:pPr>
            <a:r>
              <a:rPr b="1" lang="en-US" sz="2800">
                <a:solidFill>
                  <a:srgbClr val="5C6670"/>
                </a:solidFill>
              </a:rPr>
              <a:t>What is i</a:t>
            </a:r>
            <a:r>
              <a:rPr b="1" lang="en-US" sz="2800">
                <a:solidFill>
                  <a:srgbClr val="5C6670"/>
                </a:solidFill>
              </a:rPr>
              <a:t>mage</a:t>
            </a:r>
            <a:r>
              <a:rPr b="1" lang="en-US" sz="2800">
                <a:solidFill>
                  <a:srgbClr val="5C6670"/>
                </a:solidFill>
              </a:rPr>
              <a:t> processing?</a:t>
            </a:r>
            <a:br>
              <a:rPr b="1" lang="en-US" sz="2800">
                <a:solidFill>
                  <a:srgbClr val="5C6670"/>
                </a:solidFill>
              </a:rPr>
            </a:br>
            <a:endParaRPr sz="2800">
              <a:solidFill>
                <a:srgbClr val="5C6670"/>
              </a:solidFill>
            </a:endParaRPr>
          </a:p>
          <a:p>
            <a:pPr indent="-406400" lvl="0" marL="457200" marR="0" rtl="0" algn="l">
              <a:lnSpc>
                <a:spcPct val="90000"/>
              </a:lnSpc>
              <a:spcBef>
                <a:spcPts val="0"/>
              </a:spcBef>
              <a:spcAft>
                <a:spcPts val="0"/>
              </a:spcAft>
              <a:buClr>
                <a:srgbClr val="5C6670"/>
              </a:buClr>
              <a:buSzPts val="2800"/>
              <a:buChar char="●"/>
            </a:pPr>
            <a:r>
              <a:rPr b="1" lang="en-US" sz="2800">
                <a:solidFill>
                  <a:srgbClr val="5C6670"/>
                </a:solidFill>
              </a:rPr>
              <a:t>How does image processing work?</a:t>
            </a:r>
            <a:br>
              <a:rPr b="1" lang="en-US" sz="2800">
                <a:solidFill>
                  <a:srgbClr val="5C6670"/>
                </a:solidFill>
              </a:rPr>
            </a:br>
            <a:endParaRPr b="1" sz="2800">
              <a:solidFill>
                <a:srgbClr val="5C6670"/>
              </a:solidFill>
            </a:endParaRPr>
          </a:p>
          <a:p>
            <a:pPr indent="-406400" lvl="0" marL="457200" rtl="0" algn="l">
              <a:spcBef>
                <a:spcPts val="0"/>
              </a:spcBef>
              <a:spcAft>
                <a:spcPts val="0"/>
              </a:spcAft>
              <a:buClr>
                <a:srgbClr val="5C6670"/>
              </a:buClr>
              <a:buSzPts val="2800"/>
              <a:buChar char="●"/>
            </a:pPr>
            <a:r>
              <a:rPr b="1" lang="en-US" sz="2800">
                <a:solidFill>
                  <a:srgbClr val="5C6670"/>
                </a:solidFill>
              </a:rPr>
              <a:t>Applications of image processing.</a:t>
            </a:r>
            <a:endParaRPr b="1" sz="2800">
              <a:solidFill>
                <a:srgbClr val="5C6670"/>
              </a:solidFill>
            </a:endParaRPr>
          </a:p>
        </p:txBody>
      </p:sp>
      <p:sp>
        <p:nvSpPr>
          <p:cNvPr id="120" name="Google Shape;120;p1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Objectives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406400" lvl="0" marL="457200" rtl="0" algn="l">
              <a:spcBef>
                <a:spcPts val="0"/>
              </a:spcBef>
              <a:spcAft>
                <a:spcPts val="0"/>
              </a:spcAft>
              <a:buClr>
                <a:schemeClr val="dk1"/>
              </a:buClr>
              <a:buSzPts val="2800"/>
              <a:buFont typeface="Calibri"/>
              <a:buChar char="●"/>
            </a:pPr>
            <a:r>
              <a:rPr b="1" lang="en-US"/>
              <a:t>The approach of </a:t>
            </a:r>
            <a:r>
              <a:rPr b="1" lang="en-US"/>
              <a:t>manipulating</a:t>
            </a:r>
            <a:r>
              <a:rPr b="1" lang="en-US"/>
              <a:t> an image to either enhance the quality of an </a:t>
            </a:r>
            <a:r>
              <a:rPr b="1" lang="en-US"/>
              <a:t>image</a:t>
            </a:r>
            <a:r>
              <a:rPr b="1" lang="en-US"/>
              <a:t> or extract useful information from the image for further operations.</a:t>
            </a:r>
            <a:br>
              <a:rPr b="1" lang="en-US"/>
            </a:br>
            <a:endParaRPr b="1"/>
          </a:p>
          <a:p>
            <a:pPr indent="-406400" lvl="0" marL="457200" rtl="0" algn="l">
              <a:spcBef>
                <a:spcPts val="0"/>
              </a:spcBef>
              <a:spcAft>
                <a:spcPts val="0"/>
              </a:spcAft>
              <a:buClr>
                <a:schemeClr val="dk1"/>
              </a:buClr>
              <a:buSzPts val="2800"/>
              <a:buFont typeface="Calibri"/>
              <a:buChar char="●"/>
            </a:pPr>
            <a:r>
              <a:rPr b="1" lang="en-US"/>
              <a:t>Frequently used in the industry for visualization, information extraction, pattern recognition, classification, segmentation, etc.</a:t>
            </a:r>
            <a:br>
              <a:rPr b="1" lang="en-US"/>
            </a:br>
            <a:endParaRPr b="1"/>
          </a:p>
          <a:p>
            <a:pPr indent="-406400" lvl="0" marL="457200" rtl="0" algn="l">
              <a:spcBef>
                <a:spcPts val="0"/>
              </a:spcBef>
              <a:spcAft>
                <a:spcPts val="0"/>
              </a:spcAft>
              <a:buClr>
                <a:schemeClr val="dk1"/>
              </a:buClr>
              <a:buSzPts val="2800"/>
              <a:buFont typeface="Calibri"/>
              <a:buChar char="●"/>
            </a:pPr>
            <a:r>
              <a:rPr b="1" lang="en-US"/>
              <a:t>Can be used to classify what an object is just by having a </a:t>
            </a:r>
            <a:r>
              <a:rPr b="1" lang="en-US"/>
              <a:t>mathematical</a:t>
            </a:r>
            <a:r>
              <a:rPr b="1" lang="en-US"/>
              <a:t> algorithm analyze the array of pixels in an image and compare the data to known feature vectors for the classification to occur.</a:t>
            </a:r>
            <a:endParaRPr b="1"/>
          </a:p>
        </p:txBody>
      </p:sp>
      <p:sp>
        <p:nvSpPr>
          <p:cNvPr id="127" name="Google Shape;127;p19"/>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Image Processing?</a:t>
            </a:r>
            <a:endParaRPr/>
          </a:p>
        </p:txBody>
      </p:sp>
      <p:pic>
        <p:nvPicPr>
          <p:cNvPr descr="Object detection versus image segmentation versus image classification. Under object detection there is a photo of a small white dog with a yellow rectangle line surrounding it. Under image segmentation there is a blue outline of the dog found in the first photo. Under image classification there is an image of a white dog with the label Class: Dog next to it. " id="128" name="Google Shape;128;p19"/>
          <p:cNvPicPr preferRelativeResize="0"/>
          <p:nvPr/>
        </p:nvPicPr>
        <p:blipFill>
          <a:blip r:embed="rId3">
            <a:alphaModFix/>
          </a:blip>
          <a:stretch>
            <a:fillRect/>
          </a:stretch>
        </p:blipFill>
        <p:spPr>
          <a:xfrm>
            <a:off x="1624012" y="4850650"/>
            <a:ext cx="5895974" cy="200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3" type="body"/>
          </p:nvPr>
        </p:nvSpPr>
        <p:spPr>
          <a:xfrm>
            <a:off x="178125" y="2156525"/>
            <a:ext cx="8754000" cy="39108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eriod"/>
            </a:pPr>
            <a:r>
              <a:rPr b="1" lang="en-US"/>
              <a:t>Image acquisition: sensors capture and digitize images.</a:t>
            </a:r>
            <a:br>
              <a:rPr b="1" lang="en-US"/>
            </a:br>
            <a:endParaRPr b="1"/>
          </a:p>
          <a:p>
            <a:pPr indent="-342900" lvl="0" marL="457200" rtl="0" algn="l">
              <a:spcBef>
                <a:spcPts val="0"/>
              </a:spcBef>
              <a:spcAft>
                <a:spcPts val="0"/>
              </a:spcAft>
              <a:buSzPts val="1800"/>
              <a:buAutoNum type="arabicPeriod"/>
            </a:pPr>
            <a:r>
              <a:rPr b="1" lang="en-US"/>
              <a:t>Image enhancement: d</a:t>
            </a:r>
            <a:r>
              <a:rPr b="1" lang="en-US"/>
              <a:t>etails are brought out</a:t>
            </a:r>
            <a:r>
              <a:rPr b="1" lang="en-US"/>
              <a:t> to enhance results.</a:t>
            </a:r>
            <a:br>
              <a:rPr b="1" lang="en-US"/>
            </a:br>
            <a:endParaRPr b="1"/>
          </a:p>
          <a:p>
            <a:pPr indent="-342900" lvl="0" marL="457200" rtl="0" algn="l">
              <a:spcBef>
                <a:spcPts val="0"/>
              </a:spcBef>
              <a:spcAft>
                <a:spcPts val="0"/>
              </a:spcAft>
              <a:buSzPts val="1800"/>
              <a:buAutoNum type="arabicPeriod"/>
            </a:pPr>
            <a:r>
              <a:rPr b="1" lang="en-US"/>
              <a:t>Image restoration: appearance of the </a:t>
            </a:r>
            <a:r>
              <a:rPr b="1" lang="en-US"/>
              <a:t>image</a:t>
            </a:r>
            <a:r>
              <a:rPr b="1" lang="en-US"/>
              <a:t> is improved.</a:t>
            </a:r>
            <a:br>
              <a:rPr b="1" lang="en-US"/>
            </a:br>
            <a:endParaRPr b="1"/>
          </a:p>
          <a:p>
            <a:pPr indent="-342900" lvl="0" marL="457200" rtl="0" algn="l">
              <a:spcBef>
                <a:spcPts val="0"/>
              </a:spcBef>
              <a:spcAft>
                <a:spcPts val="0"/>
              </a:spcAft>
              <a:buSzPts val="1800"/>
              <a:buAutoNum type="arabicPeriod"/>
            </a:pPr>
            <a:r>
              <a:rPr b="1" lang="en-US"/>
              <a:t>Color image processing: colors are used to extract features of interest.</a:t>
            </a:r>
            <a:br>
              <a:rPr b="1" lang="en-US"/>
            </a:br>
            <a:endParaRPr b="1"/>
          </a:p>
          <a:p>
            <a:pPr indent="-342900" lvl="0" marL="457200" rtl="0" algn="l">
              <a:spcBef>
                <a:spcPts val="0"/>
              </a:spcBef>
              <a:spcAft>
                <a:spcPts val="0"/>
              </a:spcAft>
              <a:buSzPts val="1800"/>
              <a:buAutoNum type="arabicPeriod"/>
            </a:pPr>
            <a:r>
              <a:rPr b="1" lang="en-US"/>
              <a:t>Wavelets and multiresolution processing: r</a:t>
            </a:r>
            <a:r>
              <a:rPr b="1" lang="en-US"/>
              <a:t>epresent</a:t>
            </a:r>
            <a:r>
              <a:rPr b="1" lang="en-US"/>
              <a:t> images in variety of degree resolutions.</a:t>
            </a:r>
            <a:br>
              <a:rPr b="1" lang="en-US"/>
            </a:br>
            <a:endParaRPr b="1"/>
          </a:p>
        </p:txBody>
      </p:sp>
      <p:sp>
        <p:nvSpPr>
          <p:cNvPr id="135" name="Google Shape;135;p20"/>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Does Image Processing 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D</a:t>
            </a:r>
            <a:r>
              <a:rPr lang="en-US"/>
              <a:t>oes</a:t>
            </a:r>
            <a:r>
              <a:rPr lang="en-US"/>
              <a:t> Image Processing Work?</a:t>
            </a:r>
            <a:endParaRPr/>
          </a:p>
        </p:txBody>
      </p:sp>
      <p:sp>
        <p:nvSpPr>
          <p:cNvPr id="142" name="Google Shape;142;p21"/>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eriod" startAt="6"/>
            </a:pPr>
            <a:r>
              <a:rPr b="1" lang="en-US"/>
              <a:t>Compression: reduce storage to save the image.</a:t>
            </a:r>
            <a:br>
              <a:rPr b="1" lang="en-US"/>
            </a:br>
            <a:endParaRPr b="1"/>
          </a:p>
          <a:p>
            <a:pPr indent="-342900" lvl="0" marL="457200" rtl="0" algn="l">
              <a:spcBef>
                <a:spcPts val="0"/>
              </a:spcBef>
              <a:spcAft>
                <a:spcPts val="0"/>
              </a:spcAft>
              <a:buSzPts val="1800"/>
              <a:buAutoNum type="arabicPeriod" startAt="6"/>
            </a:pPr>
            <a:r>
              <a:rPr b="1" lang="en-US"/>
              <a:t>Morphological processing: image features that are useful for shape and representation are extracted.</a:t>
            </a:r>
            <a:br>
              <a:rPr b="1" lang="en-US"/>
            </a:br>
            <a:endParaRPr b="1"/>
          </a:p>
          <a:p>
            <a:pPr indent="-342900" lvl="0" marL="457200" rtl="0" algn="l">
              <a:spcBef>
                <a:spcPts val="0"/>
              </a:spcBef>
              <a:spcAft>
                <a:spcPts val="0"/>
              </a:spcAft>
              <a:buSzPts val="1800"/>
              <a:buAutoNum type="arabicPeriod" startAt="6"/>
            </a:pPr>
            <a:r>
              <a:rPr b="1" lang="en-US"/>
              <a:t>Image segmentation: images are partitioned into specific objects.</a:t>
            </a:r>
            <a:br>
              <a:rPr b="1" lang="en-US"/>
            </a:br>
            <a:endParaRPr b="1"/>
          </a:p>
          <a:p>
            <a:pPr indent="-342900" lvl="0" marL="457200" rtl="0" algn="l">
              <a:spcBef>
                <a:spcPts val="0"/>
              </a:spcBef>
              <a:spcAft>
                <a:spcPts val="0"/>
              </a:spcAft>
              <a:buSzPts val="1800"/>
              <a:buAutoNum type="arabicPeriod" startAt="6"/>
            </a:pPr>
            <a:r>
              <a:rPr b="1" lang="en-US"/>
              <a:t>Representation and description: labels are assigned to an object based on the description.</a:t>
            </a:r>
            <a:br>
              <a:rPr b="1" lang="en-US"/>
            </a:br>
            <a:endParaRPr b="1"/>
          </a:p>
          <a:p>
            <a:pPr indent="-342900" lvl="0" marL="457200" rtl="0" algn="l">
              <a:spcBef>
                <a:spcPts val="0"/>
              </a:spcBef>
              <a:spcAft>
                <a:spcPts val="0"/>
              </a:spcAft>
              <a:buSzPts val="1800"/>
              <a:buAutoNum type="arabicPeriod" startAt="6"/>
            </a:pPr>
            <a:r>
              <a:rPr b="1" lang="en-US"/>
              <a:t>Knowledge base: knowledge database is finally created based on coded knowledge in an image processing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49" name="Google Shape;149;p22"/>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Applications of Image Processing</a:t>
            </a:r>
            <a:endParaRPr/>
          </a:p>
        </p:txBody>
      </p:sp>
      <p:pic>
        <p:nvPicPr>
          <p:cNvPr descr="Two minivans are parked next to each other with the rear of the vehicles facing the viewer; the van on the left is shown with a yellow highlighted line surrounding it with the word ‘car’ at the upper left corner. The van on the right is shown with a yellow highlighted line surrounding it with the word car at the upper left corner. The word ‘person’ is shown in purple to identify an image of a person found on the advertising paint on the van. There are three green highlighted lines on the back of the van identifying images of bikes found on the advertising paint on the van. " id="150" name="Google Shape;150;p22"/>
          <p:cNvPicPr preferRelativeResize="0"/>
          <p:nvPr/>
        </p:nvPicPr>
        <p:blipFill>
          <a:blip r:embed="rId3">
            <a:alphaModFix/>
          </a:blip>
          <a:stretch>
            <a:fillRect/>
          </a:stretch>
        </p:blipFill>
        <p:spPr>
          <a:xfrm>
            <a:off x="190500" y="2917088"/>
            <a:ext cx="4290675" cy="2409944"/>
          </a:xfrm>
          <a:prstGeom prst="rect">
            <a:avLst/>
          </a:prstGeom>
          <a:noFill/>
          <a:ln>
            <a:noFill/>
          </a:ln>
        </p:spPr>
      </p:pic>
      <p:pic>
        <p:nvPicPr>
          <p:cNvPr descr="Three people and a dog are crossing a city street. The people are surrounded by purple lines with the word ‘person’ identifying each one. The dog is surrounded by a blue identifying line with the label ‘dog’. Three cars found on the street are identified with green lines and the labels ‘car.’ Three traffic lights are identified with yellow lines and the labels ‘traffic light’. Five street signs are surrounded by blue highlighted lines and the label ‘sign’. " id="151" name="Google Shape;151;p22"/>
          <p:cNvPicPr preferRelativeResize="0"/>
          <p:nvPr/>
        </p:nvPicPr>
        <p:blipFill>
          <a:blip r:embed="rId4">
            <a:alphaModFix/>
          </a:blip>
          <a:stretch>
            <a:fillRect/>
          </a:stretch>
        </p:blipFill>
        <p:spPr>
          <a:xfrm>
            <a:off x="4692225" y="2792551"/>
            <a:ext cx="4203975" cy="2659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