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a9ad07284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1a9ad07284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a9ad07284_0_1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a9ad07284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1a9ad07284_0_15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a9ad07284_0_1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a9ad07284_0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1a9ad07284_0_16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a9ad07284_0_1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a9ad07284_0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1a9ad07284_0_17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89" name="Shape 89"/>
        <p:cNvGrpSpPr/>
        <p:nvPr/>
      </p:nvGrpSpPr>
      <p:grpSpPr>
        <a:xfrm>
          <a:off x="0" y="0"/>
          <a:ext cx="0" cy="0"/>
          <a:chOff x="0" y="0"/>
          <a:chExt cx="0" cy="0"/>
        </a:xfrm>
      </p:grpSpPr>
      <p:sp>
        <p:nvSpPr>
          <p:cNvPr id="90" name="Google Shape;90;p13"/>
          <p:cNvSpPr txBox="1"/>
          <p:nvPr>
            <p:ph idx="1" type="body"/>
          </p:nvPr>
        </p:nvSpPr>
        <p:spPr>
          <a:xfrm>
            <a:off x="3202580" y="1589086"/>
            <a:ext cx="28185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p13"/>
          <p:cNvSpPr txBox="1"/>
          <p:nvPr>
            <p:ph idx="2" type="body"/>
          </p:nvPr>
        </p:nvSpPr>
        <p:spPr>
          <a:xfrm>
            <a:off x="292418" y="1589095"/>
            <a:ext cx="28248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13"/>
          <p:cNvSpPr txBox="1"/>
          <p:nvPr>
            <p:ph idx="3" type="body"/>
          </p:nvPr>
        </p:nvSpPr>
        <p:spPr>
          <a:xfrm>
            <a:off x="6106484" y="1589086"/>
            <a:ext cx="28185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13"/>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2">
  <p:cSld name="Content with Graph 2">
    <p:spTree>
      <p:nvGrpSpPr>
        <p:cNvPr id="94" name="Shape 94"/>
        <p:cNvGrpSpPr/>
        <p:nvPr/>
      </p:nvGrpSpPr>
      <p:grpSpPr>
        <a:xfrm>
          <a:off x="0" y="0"/>
          <a:ext cx="0" cy="0"/>
          <a:chOff x="0" y="0"/>
          <a:chExt cx="0" cy="0"/>
        </a:xfrm>
      </p:grpSpPr>
      <p:sp>
        <p:nvSpPr>
          <p:cNvPr id="95" name="Google Shape;95;p14"/>
          <p:cNvSpPr txBox="1"/>
          <p:nvPr>
            <p:ph idx="1" type="body"/>
          </p:nvPr>
        </p:nvSpPr>
        <p:spPr>
          <a:xfrm>
            <a:off x="5206636" y="1512889"/>
            <a:ext cx="3698700" cy="4621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6" name="Google Shape;96;p14"/>
          <p:cNvSpPr txBox="1"/>
          <p:nvPr>
            <p:ph idx="2" type="body"/>
          </p:nvPr>
        </p:nvSpPr>
        <p:spPr>
          <a:xfrm>
            <a:off x="370321" y="6253470"/>
            <a:ext cx="4836300" cy="317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p14"/>
          <p:cNvSpPr/>
          <p:nvPr>
            <p:ph idx="3" type="chart"/>
          </p:nvPr>
        </p:nvSpPr>
        <p:spPr>
          <a:xfrm>
            <a:off x="202411" y="1512888"/>
            <a:ext cx="4926000" cy="4621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14"/>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1">
  <p:cSld name="Content with Graph 1">
    <p:spTree>
      <p:nvGrpSpPr>
        <p:cNvPr id="99" name="Shape 99"/>
        <p:cNvGrpSpPr/>
        <p:nvPr/>
      </p:nvGrpSpPr>
      <p:grpSpPr>
        <a:xfrm>
          <a:off x="0" y="0"/>
          <a:ext cx="0" cy="0"/>
          <a:chOff x="0" y="0"/>
          <a:chExt cx="0" cy="0"/>
        </a:xfrm>
      </p:grpSpPr>
      <p:sp>
        <p:nvSpPr>
          <p:cNvPr id="100" name="Google Shape;100;p15"/>
          <p:cNvSpPr txBox="1"/>
          <p:nvPr>
            <p:ph idx="1" type="body"/>
          </p:nvPr>
        </p:nvSpPr>
        <p:spPr>
          <a:xfrm>
            <a:off x="178117" y="1436692"/>
            <a:ext cx="3698700" cy="4621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1" name="Google Shape;101;p15"/>
          <p:cNvSpPr txBox="1"/>
          <p:nvPr>
            <p:ph idx="2"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2" name="Google Shape;102;p15"/>
          <p:cNvSpPr/>
          <p:nvPr>
            <p:ph idx="3" type="chart"/>
          </p:nvPr>
        </p:nvSpPr>
        <p:spPr>
          <a:xfrm>
            <a:off x="4005947" y="1436687"/>
            <a:ext cx="4926000" cy="4621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15"/>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104" name="Shape 104"/>
        <p:cNvGrpSpPr/>
        <p:nvPr/>
      </p:nvGrpSpPr>
      <p:grpSpPr>
        <a:xfrm>
          <a:off x="0" y="0"/>
          <a:ext cx="0" cy="0"/>
          <a:chOff x="0" y="0"/>
          <a:chExt cx="0" cy="0"/>
        </a:xfrm>
      </p:grpSpPr>
      <p:sp>
        <p:nvSpPr>
          <p:cNvPr id="105" name="Google Shape;105;p16"/>
          <p:cNvSpPr txBox="1"/>
          <p:nvPr>
            <p:ph idx="1" type="body"/>
          </p:nvPr>
        </p:nvSpPr>
        <p:spPr>
          <a:xfrm>
            <a:off x="4712021" y="1589095"/>
            <a:ext cx="41271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6" name="Google Shape;106;p16"/>
          <p:cNvSpPr txBox="1"/>
          <p:nvPr>
            <p:ph idx="2" type="body"/>
          </p:nvPr>
        </p:nvSpPr>
        <p:spPr>
          <a:xfrm>
            <a:off x="292417" y="1589095"/>
            <a:ext cx="41364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7" name="Google Shape;107;p1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35" name="Shape 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49" name="Shape 49"/>
        <p:cNvGrpSpPr/>
        <p:nvPr/>
      </p:nvGrpSpPr>
      <p:grpSpPr>
        <a:xfrm>
          <a:off x="0" y="0"/>
          <a:ext cx="0" cy="0"/>
          <a:chOff x="0" y="0"/>
          <a:chExt cx="0" cy="0"/>
        </a:xfrm>
      </p:grpSpPr>
      <p:sp>
        <p:nvSpPr>
          <p:cNvPr id="50" name="Google Shape;50;p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51" name="Shape 51"/>
        <p:cNvGrpSpPr/>
        <p:nvPr/>
      </p:nvGrpSpPr>
      <p:grpSpPr>
        <a:xfrm>
          <a:off x="0" y="0"/>
          <a:ext cx="0" cy="0"/>
          <a:chOff x="0" y="0"/>
          <a:chExt cx="0" cy="0"/>
        </a:xfrm>
      </p:grpSpPr>
      <p:sp>
        <p:nvSpPr>
          <p:cNvPr id="52" name="Google Shape;52;p7"/>
          <p:cNvSpPr/>
          <p:nvPr>
            <p:ph idx="2" type="pic"/>
          </p:nvPr>
        </p:nvSpPr>
        <p:spPr>
          <a:xfrm>
            <a:off x="4095754" y="1886864"/>
            <a:ext cx="4835700" cy="4170900"/>
          </a:xfrm>
          <a:prstGeom prst="rect">
            <a:avLst/>
          </a:prstGeom>
          <a:solidFill>
            <a:srgbClr val="F2F2F2"/>
          </a:solidFill>
          <a:ln>
            <a:noFill/>
          </a:ln>
        </p:spPr>
      </p:sp>
      <p:sp>
        <p:nvSpPr>
          <p:cNvPr id="53" name="Google Shape;53;p7"/>
          <p:cNvSpPr txBox="1"/>
          <p:nvPr>
            <p:ph idx="1" type="body"/>
          </p:nvPr>
        </p:nvSpPr>
        <p:spPr>
          <a:xfrm>
            <a:off x="178117" y="1436692"/>
            <a:ext cx="36987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rtl="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4" name="Google Shape;54;p7"/>
          <p:cNvSpPr txBox="1"/>
          <p:nvPr>
            <p:ph idx="3"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5" name="Google Shape;55;p7"/>
          <p:cNvSpPr txBox="1"/>
          <p:nvPr>
            <p:ph idx="4" type="body"/>
          </p:nvPr>
        </p:nvSpPr>
        <p:spPr>
          <a:xfrm>
            <a:off x="4095751" y="1411511"/>
            <a:ext cx="48363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6" name="Google Shape;56;p7"/>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Above">
  <p:cSld name="1 Column with Image Above">
    <p:spTree>
      <p:nvGrpSpPr>
        <p:cNvPr id="57" name="Shape 57"/>
        <p:cNvGrpSpPr/>
        <p:nvPr/>
      </p:nvGrpSpPr>
      <p:grpSpPr>
        <a:xfrm>
          <a:off x="0" y="0"/>
          <a:ext cx="0" cy="0"/>
          <a:chOff x="0" y="0"/>
          <a:chExt cx="0" cy="0"/>
        </a:xfrm>
      </p:grpSpPr>
      <p:sp>
        <p:nvSpPr>
          <p:cNvPr id="58" name="Google Shape;58;p8"/>
          <p:cNvSpPr/>
          <p:nvPr>
            <p:ph idx="2" type="pic"/>
          </p:nvPr>
        </p:nvSpPr>
        <p:spPr>
          <a:xfrm>
            <a:off x="197171" y="1854192"/>
            <a:ext cx="4203300" cy="2699700"/>
          </a:xfrm>
          <a:prstGeom prst="rect">
            <a:avLst/>
          </a:prstGeom>
          <a:solidFill>
            <a:srgbClr val="F2F2F2"/>
          </a:solidFill>
          <a:ln>
            <a:noFill/>
          </a:ln>
        </p:spPr>
      </p:sp>
      <p:sp>
        <p:nvSpPr>
          <p:cNvPr id="59" name="Google Shape;59;p8"/>
          <p:cNvSpPr txBox="1"/>
          <p:nvPr>
            <p:ph idx="1" type="body"/>
          </p:nvPr>
        </p:nvSpPr>
        <p:spPr>
          <a:xfrm>
            <a:off x="178121" y="4650228"/>
            <a:ext cx="4222500" cy="254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0" name="Google Shape;60;p8"/>
          <p:cNvSpPr/>
          <p:nvPr>
            <p:ph idx="3" type="pic"/>
          </p:nvPr>
        </p:nvSpPr>
        <p:spPr>
          <a:xfrm>
            <a:off x="4526284" y="1854192"/>
            <a:ext cx="4405200" cy="2699700"/>
          </a:xfrm>
          <a:prstGeom prst="rect">
            <a:avLst/>
          </a:prstGeom>
          <a:solidFill>
            <a:srgbClr val="F2F2F2"/>
          </a:solidFill>
          <a:ln>
            <a:noFill/>
          </a:ln>
        </p:spPr>
      </p:sp>
      <p:sp>
        <p:nvSpPr>
          <p:cNvPr id="61" name="Google Shape;61;p8"/>
          <p:cNvSpPr txBox="1"/>
          <p:nvPr>
            <p:ph idx="4" type="body"/>
          </p:nvPr>
        </p:nvSpPr>
        <p:spPr>
          <a:xfrm>
            <a:off x="197168" y="5088850"/>
            <a:ext cx="8734500" cy="1471500"/>
          </a:xfrm>
          <a:prstGeom prst="rect">
            <a:avLst/>
          </a:prstGeom>
          <a:noFill/>
          <a:ln>
            <a:noFill/>
          </a:ln>
        </p:spPr>
        <p:txBody>
          <a:bodyPr anchorCtr="0" anchor="t" bIns="45700" lIns="91425" spcFirstLastPara="1" rIns="91425" wrap="square" tIns="91425">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 name="Google Shape;62;p8"/>
          <p:cNvSpPr txBox="1"/>
          <p:nvPr>
            <p:ph idx="5" type="body"/>
          </p:nvPr>
        </p:nvSpPr>
        <p:spPr>
          <a:xfrm>
            <a:off x="4554856" y="4650228"/>
            <a:ext cx="4376700" cy="2541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 name="Google Shape;63;p8"/>
          <p:cNvSpPr txBox="1"/>
          <p:nvPr>
            <p:ph idx="6" type="body"/>
          </p:nvPr>
        </p:nvSpPr>
        <p:spPr>
          <a:xfrm>
            <a:off x="202407" y="1396992"/>
            <a:ext cx="41982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4" name="Google Shape;64;p8"/>
          <p:cNvSpPr txBox="1"/>
          <p:nvPr>
            <p:ph idx="7" type="body"/>
          </p:nvPr>
        </p:nvSpPr>
        <p:spPr>
          <a:xfrm>
            <a:off x="4514854" y="1386555"/>
            <a:ext cx="44166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5" name="Google Shape;65;p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66" name="Shape 66"/>
        <p:cNvGrpSpPr/>
        <p:nvPr/>
      </p:nvGrpSpPr>
      <p:grpSpPr>
        <a:xfrm>
          <a:off x="0" y="0"/>
          <a:ext cx="0" cy="0"/>
          <a:chOff x="0" y="0"/>
          <a:chExt cx="0" cy="0"/>
        </a:xfrm>
      </p:grpSpPr>
      <p:sp>
        <p:nvSpPr>
          <p:cNvPr id="67" name="Google Shape;67;p9"/>
          <p:cNvSpPr/>
          <p:nvPr>
            <p:ph idx="2" type="pic"/>
          </p:nvPr>
        </p:nvSpPr>
        <p:spPr>
          <a:xfrm>
            <a:off x="197168" y="1828797"/>
            <a:ext cx="8734500" cy="4559400"/>
          </a:xfrm>
          <a:prstGeom prst="rect">
            <a:avLst/>
          </a:prstGeom>
          <a:solidFill>
            <a:srgbClr val="F2F2F2"/>
          </a:solidFill>
          <a:ln>
            <a:noFill/>
          </a:ln>
        </p:spPr>
      </p:sp>
      <p:sp>
        <p:nvSpPr>
          <p:cNvPr id="68" name="Google Shape;68;p9"/>
          <p:cNvSpPr txBox="1"/>
          <p:nvPr>
            <p:ph idx="1" type="body"/>
          </p:nvPr>
        </p:nvSpPr>
        <p:spPr>
          <a:xfrm>
            <a:off x="197645" y="6489700"/>
            <a:ext cx="8753400" cy="254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9" name="Google Shape;69;p9"/>
          <p:cNvSpPr txBox="1"/>
          <p:nvPr>
            <p:ph idx="3" type="body"/>
          </p:nvPr>
        </p:nvSpPr>
        <p:spPr>
          <a:xfrm>
            <a:off x="197643" y="1371597"/>
            <a:ext cx="87534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 name="Google Shape;70;p9"/>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level heading, no bullet">
  <p:cSld name="First-level heading, no bullet">
    <p:spTree>
      <p:nvGrpSpPr>
        <p:cNvPr id="71" name="Shape 71"/>
        <p:cNvGrpSpPr/>
        <p:nvPr/>
      </p:nvGrpSpPr>
      <p:grpSpPr>
        <a:xfrm>
          <a:off x="0" y="0"/>
          <a:ext cx="0" cy="0"/>
          <a:chOff x="0" y="0"/>
          <a:chExt cx="0" cy="0"/>
        </a:xfrm>
      </p:grpSpPr>
      <p:sp>
        <p:nvSpPr>
          <p:cNvPr id="72" name="Google Shape;72;p10"/>
          <p:cNvSpPr txBox="1"/>
          <p:nvPr>
            <p:ph idx="1" type="body"/>
          </p:nvPr>
        </p:nvSpPr>
        <p:spPr>
          <a:xfrm>
            <a:off x="178121" y="1436696"/>
            <a:ext cx="8754000" cy="508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10"/>
          <p:cNvSpPr txBox="1"/>
          <p:nvPr>
            <p:ph idx="2" type="body"/>
          </p:nvPr>
        </p:nvSpPr>
        <p:spPr>
          <a:xfrm>
            <a:off x="178122" y="6134100"/>
            <a:ext cx="8754000" cy="317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4" name="Google Shape;74;p10"/>
          <p:cNvSpPr txBox="1"/>
          <p:nvPr>
            <p:ph idx="3" type="body"/>
          </p:nvPr>
        </p:nvSpPr>
        <p:spPr>
          <a:xfrm>
            <a:off x="178121" y="2044707"/>
            <a:ext cx="8754000" cy="4022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6" name="Shape 76"/>
        <p:cNvGrpSpPr/>
        <p:nvPr/>
      </p:nvGrpSpPr>
      <p:grpSpPr>
        <a:xfrm>
          <a:off x="0" y="0"/>
          <a:ext cx="0" cy="0"/>
          <a:chOff x="0" y="0"/>
          <a:chExt cx="0" cy="0"/>
        </a:xfrm>
      </p:grpSpPr>
      <p:sp>
        <p:nvSpPr>
          <p:cNvPr id="77" name="Google Shape;77;p11"/>
          <p:cNvSpPr txBox="1"/>
          <p:nvPr>
            <p:ph idx="1"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11"/>
          <p:cNvSpPr/>
          <p:nvPr>
            <p:ph idx="2" type="pic"/>
          </p:nvPr>
        </p:nvSpPr>
        <p:spPr>
          <a:xfrm>
            <a:off x="4095754" y="1886864"/>
            <a:ext cx="4835700" cy="4170900"/>
          </a:xfrm>
          <a:prstGeom prst="rect">
            <a:avLst/>
          </a:prstGeom>
          <a:solidFill>
            <a:srgbClr val="F2F2F2"/>
          </a:solidFill>
          <a:ln>
            <a:noFill/>
          </a:ln>
        </p:spPr>
      </p:sp>
      <p:sp>
        <p:nvSpPr>
          <p:cNvPr id="79" name="Google Shape;79;p11"/>
          <p:cNvSpPr txBox="1"/>
          <p:nvPr>
            <p:ph idx="3" type="body"/>
          </p:nvPr>
        </p:nvSpPr>
        <p:spPr>
          <a:xfrm>
            <a:off x="4095751" y="1411511"/>
            <a:ext cx="48363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800"/>
              <a:buNone/>
              <a:defRPr b="1" sz="18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0" name="Google Shape;80;p11"/>
          <p:cNvSpPr txBox="1"/>
          <p:nvPr>
            <p:ph idx="4" type="body"/>
          </p:nvPr>
        </p:nvSpPr>
        <p:spPr>
          <a:xfrm>
            <a:off x="178118" y="1436696"/>
            <a:ext cx="3773700" cy="508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1"/>
          <p:cNvSpPr txBox="1"/>
          <p:nvPr>
            <p:ph idx="5" type="body"/>
          </p:nvPr>
        </p:nvSpPr>
        <p:spPr>
          <a:xfrm>
            <a:off x="178595" y="2044700"/>
            <a:ext cx="3773100" cy="4407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11"/>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83" name="Shape 83"/>
        <p:cNvGrpSpPr/>
        <p:nvPr/>
      </p:nvGrpSpPr>
      <p:grpSpPr>
        <a:xfrm>
          <a:off x="0" y="0"/>
          <a:ext cx="0" cy="0"/>
          <a:chOff x="0" y="0"/>
          <a:chExt cx="0" cy="0"/>
        </a:xfrm>
      </p:grpSpPr>
      <p:sp>
        <p:nvSpPr>
          <p:cNvPr id="84" name="Google Shape;84;p12"/>
          <p:cNvSpPr txBox="1"/>
          <p:nvPr>
            <p:ph idx="1" type="body"/>
          </p:nvPr>
        </p:nvSpPr>
        <p:spPr>
          <a:xfrm>
            <a:off x="4712021" y="1370021"/>
            <a:ext cx="41271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rtl="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5" name="Google Shape;85;p12"/>
          <p:cNvSpPr txBox="1"/>
          <p:nvPr>
            <p:ph idx="2" type="body"/>
          </p:nvPr>
        </p:nvSpPr>
        <p:spPr>
          <a:xfrm>
            <a:off x="292417" y="1370021"/>
            <a:ext cx="41364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rtl="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6" name="Google Shape;86;p12"/>
          <p:cNvSpPr txBox="1"/>
          <p:nvPr>
            <p:ph idx="3" type="body"/>
          </p:nvPr>
        </p:nvSpPr>
        <p:spPr>
          <a:xfrm>
            <a:off x="292417" y="1924049"/>
            <a:ext cx="4136400" cy="4467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12"/>
          <p:cNvSpPr txBox="1"/>
          <p:nvPr>
            <p:ph idx="4" type="body"/>
          </p:nvPr>
        </p:nvSpPr>
        <p:spPr>
          <a:xfrm>
            <a:off x="4712017" y="1924049"/>
            <a:ext cx="4136400" cy="4467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8" name="Google Shape;88;p1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4.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1"/>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1"/>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1"/>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1"/>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 name="Google Shape;16;p1"/>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 name="Google Shape;17;p1"/>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1"/>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22" name="Google Shape;22;p3"/>
          <p:cNvGrpSpPr/>
          <p:nvPr/>
        </p:nvGrpSpPr>
        <p:grpSpPr>
          <a:xfrm>
            <a:off x="-4762" y="944562"/>
            <a:ext cx="9148762" cy="73025"/>
            <a:chOff x="-6350" y="925115"/>
            <a:chExt cx="12198350" cy="73152"/>
          </a:xfrm>
        </p:grpSpPr>
        <p:sp>
          <p:nvSpPr>
            <p:cNvPr id="23" name="Google Shape;23;p3"/>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 name="Google Shape;24;p3"/>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 name="Google Shape;25;p3"/>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 name="Google Shape;26;p3"/>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 name="Google Shape;27;p3"/>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 name="Google Shape;28;p3"/>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 name="Google Shape;29;p3"/>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 name="Google Shape;30;p3"/>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1" name="Google Shape;31;p3"/>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2" name="Google Shape;32;p3"/>
          <p:cNvPicPr preferRelativeResize="0"/>
          <p:nvPr/>
        </p:nvPicPr>
        <p:blipFill rotWithShape="1">
          <a:blip r:embed="rId1">
            <a:alphaModFix/>
          </a:blip>
          <a:srcRect b="0" l="0" r="0" t="0"/>
          <a:stretch/>
        </p:blipFill>
        <p:spPr>
          <a:xfrm>
            <a:off x="746125" y="2057400"/>
            <a:ext cx="7651750" cy="2535237"/>
          </a:xfrm>
          <a:prstGeom prst="rect">
            <a:avLst/>
          </a:prstGeom>
          <a:noFill/>
          <a:ln>
            <a:noFill/>
          </a:ln>
        </p:spPr>
      </p:pic>
      <p:sp>
        <p:nvSpPr>
          <p:cNvPr id="33" name="Google Shape;33;p3"/>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4" name="Google Shape;34;p3"/>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160337" y="92075"/>
            <a:ext cx="7886700" cy="8493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Google Shape;38;p5"/>
          <p:cNvSpPr txBox="1"/>
          <p:nvPr>
            <p:ph idx="1" type="body"/>
          </p:nvPr>
        </p:nvSpPr>
        <p:spPr>
          <a:xfrm>
            <a:off x="234950" y="1389062"/>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nvSpPr>
        <p:spPr>
          <a:xfrm>
            <a:off x="0" y="1014412"/>
            <a:ext cx="9144000" cy="249300"/>
          </a:xfrm>
          <a:prstGeom prst="rect">
            <a:avLst/>
          </a:prstGeom>
          <a:gradFill>
            <a:gsLst>
              <a:gs pos="0">
                <a:srgbClr val="D9D9D9"/>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0" name="Google Shape;40;p5"/>
          <p:cNvGrpSpPr/>
          <p:nvPr/>
        </p:nvGrpSpPr>
        <p:grpSpPr>
          <a:xfrm>
            <a:off x="-4762" y="944595"/>
            <a:ext cx="9148763" cy="73076"/>
            <a:chOff x="-6350" y="925115"/>
            <a:chExt cx="12198351" cy="73200"/>
          </a:xfrm>
        </p:grpSpPr>
        <p:sp>
          <p:nvSpPr>
            <p:cNvPr id="41" name="Google Shape;41;p5"/>
            <p:cNvSpPr txBox="1"/>
            <p:nvPr/>
          </p:nvSpPr>
          <p:spPr>
            <a:xfrm>
              <a:off x="1" y="925115"/>
              <a:ext cx="12192000" cy="73200"/>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 name="Google Shape;42;p5"/>
            <p:cNvSpPr txBox="1"/>
            <p:nvPr/>
          </p:nvSpPr>
          <p:spPr>
            <a:xfrm>
              <a:off x="-6350" y="925115"/>
              <a:ext cx="899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 name="Google Shape;43;p5"/>
            <p:cNvSpPr txBox="1"/>
            <p:nvPr/>
          </p:nvSpPr>
          <p:spPr>
            <a:xfrm>
              <a:off x="1805518" y="925115"/>
              <a:ext cx="9714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 name="Google Shape;44;p5"/>
            <p:cNvSpPr txBox="1"/>
            <p:nvPr/>
          </p:nvSpPr>
          <p:spPr>
            <a:xfrm>
              <a:off x="3687234" y="925115"/>
              <a:ext cx="971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 name="Google Shape;45;p5"/>
            <p:cNvSpPr txBox="1"/>
            <p:nvPr/>
          </p:nvSpPr>
          <p:spPr>
            <a:xfrm>
              <a:off x="5571067" y="925115"/>
              <a:ext cx="9738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 name="Google Shape;46;p5"/>
            <p:cNvSpPr txBox="1"/>
            <p:nvPr/>
          </p:nvSpPr>
          <p:spPr>
            <a:xfrm>
              <a:off x="7452784" y="925115"/>
              <a:ext cx="9738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 name="Google Shape;47;p5"/>
            <p:cNvSpPr txBox="1"/>
            <p:nvPr/>
          </p:nvSpPr>
          <p:spPr>
            <a:xfrm>
              <a:off x="9338733" y="925115"/>
              <a:ext cx="9717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 name="Google Shape;48;p5"/>
            <p:cNvSpPr txBox="1"/>
            <p:nvPr/>
          </p:nvSpPr>
          <p:spPr>
            <a:xfrm>
              <a:off x="11220451" y="925115"/>
              <a:ext cx="9714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114" name="Google Shape;114;p17"/>
          <p:cNvSpPr txBox="1"/>
          <p:nvPr/>
        </p:nvSpPr>
        <p:spPr>
          <a:xfrm>
            <a:off x="692150" y="1960550"/>
            <a:ext cx="7505400" cy="146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lang="en-US" sz="4400">
                <a:solidFill>
                  <a:srgbClr val="5C6670"/>
                </a:solidFill>
              </a:rPr>
              <a:t>Support Vector Machines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2" type="body"/>
          </p:nvPr>
        </p:nvSpPr>
        <p:spPr>
          <a:xfrm>
            <a:off x="179375" y="1794875"/>
            <a:ext cx="8753400" cy="3613800"/>
          </a:xfrm>
          <a:prstGeom prst="rect">
            <a:avLst/>
          </a:prstGeom>
          <a:noFill/>
          <a:ln>
            <a:noFill/>
          </a:ln>
        </p:spPr>
        <p:txBody>
          <a:bodyPr anchorCtr="0" anchor="t" bIns="34275" lIns="68575" spcFirstLastPara="1" rIns="68575" wrap="square" tIns="34275">
            <a:noAutofit/>
          </a:bodyPr>
          <a:lstStyle/>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What are support vector machines (SVM)?</a:t>
            </a:r>
            <a:br>
              <a:rPr b="1" lang="en-US" sz="2800">
                <a:solidFill>
                  <a:srgbClr val="5C6670"/>
                </a:solidFill>
                <a:latin typeface="Calibri"/>
                <a:ea typeface="Calibri"/>
                <a:cs typeface="Calibri"/>
                <a:sym typeface="Calibri"/>
              </a:rPr>
            </a:br>
            <a:endParaRPr b="1" sz="2800">
              <a:solidFill>
                <a:srgbClr val="5C6670"/>
              </a:solidFill>
              <a:latin typeface="Calibri"/>
              <a:ea typeface="Calibri"/>
              <a:cs typeface="Calibri"/>
              <a:sym typeface="Calibri"/>
            </a:endParaRPr>
          </a:p>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How does SVM work?</a:t>
            </a:r>
            <a:br>
              <a:rPr b="1" lang="en-US" sz="2800">
                <a:solidFill>
                  <a:srgbClr val="5C6670"/>
                </a:solidFill>
                <a:latin typeface="Calibri"/>
                <a:ea typeface="Calibri"/>
                <a:cs typeface="Calibri"/>
                <a:sym typeface="Calibri"/>
              </a:rPr>
            </a:br>
            <a:endParaRPr b="1" sz="2800">
              <a:solidFill>
                <a:srgbClr val="5C6670"/>
              </a:solidFill>
              <a:latin typeface="Calibri"/>
              <a:ea typeface="Calibri"/>
              <a:cs typeface="Calibri"/>
              <a:sym typeface="Calibri"/>
            </a:endParaRPr>
          </a:p>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When to use SVM?</a:t>
            </a:r>
            <a:endParaRPr b="1" sz="2800">
              <a:solidFill>
                <a:srgbClr val="5C6670"/>
              </a:solidFill>
              <a:latin typeface="Calibri"/>
              <a:ea typeface="Calibri"/>
              <a:cs typeface="Calibri"/>
              <a:sym typeface="Calibri"/>
            </a:endParaRPr>
          </a:p>
        </p:txBody>
      </p:sp>
      <p:sp>
        <p:nvSpPr>
          <p:cNvPr id="120" name="Google Shape;120;p1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Supervised machine learning algorithm.</a:t>
            </a:r>
            <a:endParaRPr b="1"/>
          </a:p>
          <a:p>
            <a:pPr indent="0" lvl="0" marL="0" rtl="0" algn="l">
              <a:spcBef>
                <a:spcPts val="0"/>
              </a:spcBef>
              <a:spcAft>
                <a:spcPts val="0"/>
              </a:spcAft>
              <a:buNone/>
            </a:pPr>
            <a:r>
              <a:t/>
            </a:r>
            <a:endParaRPr b="1"/>
          </a:p>
          <a:p>
            <a:pPr indent="-406400" lvl="0" marL="457200" rtl="0" algn="l">
              <a:spcBef>
                <a:spcPts val="0"/>
              </a:spcBef>
              <a:spcAft>
                <a:spcPts val="0"/>
              </a:spcAft>
              <a:buClr>
                <a:schemeClr val="dk1"/>
              </a:buClr>
              <a:buSzPts val="2800"/>
              <a:buFont typeface="Calibri"/>
              <a:buChar char="●"/>
            </a:pPr>
            <a:r>
              <a:rPr b="1" lang="en-US"/>
              <a:t>Ideally used for linearly separable data and is a lot like perceptron.</a:t>
            </a:r>
            <a:br>
              <a:rPr b="1" lang="en-US"/>
            </a:br>
            <a:endParaRPr b="1"/>
          </a:p>
          <a:p>
            <a:pPr indent="-406400" lvl="0" marL="457200" rtl="0" algn="l">
              <a:spcBef>
                <a:spcPts val="0"/>
              </a:spcBef>
              <a:spcAft>
                <a:spcPts val="0"/>
              </a:spcAft>
              <a:buClr>
                <a:schemeClr val="dk1"/>
              </a:buClr>
              <a:buSzPts val="2800"/>
              <a:buFont typeface="Calibri"/>
              <a:buChar char="●"/>
            </a:pPr>
            <a:r>
              <a:rPr b="1" lang="en-US"/>
              <a:t>Objective: maximize the distance between the samples and boundaries.</a:t>
            </a:r>
            <a:endParaRPr b="1"/>
          </a:p>
        </p:txBody>
      </p:sp>
      <p:sp>
        <p:nvSpPr>
          <p:cNvPr id="127" name="Google Shape;127;p19"/>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SVM?</a:t>
            </a:r>
            <a:endParaRPr/>
          </a:p>
        </p:txBody>
      </p:sp>
      <p:pic>
        <p:nvPicPr>
          <p:cNvPr descr="A graph with an x and y axis. There are two sets of clustered data points: green on the lower left and blue on the upper right. Between them there is a line pointing diagonally to the left with two parallel dotted lines on each side. At the top of the line are the words Maximum Margin. The words Maximum Margin Hyperplane and an arrow are shown pointing to the upper midsection of the black line. The space between the black line and the dotted line is labeled Positive Hyperplane. The words Support Vectors appears at the bottom and two arrows point to the blue and light green data point closest to each of the dotted lines. At the bottom of the graph are the words Negative Hyperplane referring to the lowest point of the dotted line on the left. " id="128" name="Google Shape;128;p19"/>
          <p:cNvPicPr preferRelativeResize="0"/>
          <p:nvPr/>
        </p:nvPicPr>
        <p:blipFill>
          <a:blip r:embed="rId3">
            <a:alphaModFix/>
          </a:blip>
          <a:stretch>
            <a:fillRect/>
          </a:stretch>
        </p:blipFill>
        <p:spPr>
          <a:xfrm>
            <a:off x="2305800" y="3844225"/>
            <a:ext cx="4110776" cy="274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Basic idea: the algorithm creates a hyperplane that separates the data into classes.</a:t>
            </a:r>
            <a:br>
              <a:rPr b="1" lang="en-US"/>
            </a:br>
            <a:endParaRPr b="1"/>
          </a:p>
          <a:p>
            <a:pPr indent="-406400" lvl="0" marL="457200" rtl="0" algn="l">
              <a:spcBef>
                <a:spcPts val="0"/>
              </a:spcBef>
              <a:spcAft>
                <a:spcPts val="0"/>
              </a:spcAft>
              <a:buClr>
                <a:schemeClr val="dk1"/>
              </a:buClr>
              <a:buSzPts val="2800"/>
              <a:buFont typeface="Calibri"/>
              <a:buChar char="●"/>
            </a:pPr>
            <a:r>
              <a:rPr b="1" lang="en-US"/>
              <a:t>The hyperplane is known as the decision boundary: anything that falls on one side of the hyperplane is classified as one class while data on the other side of the hyperplane is classified as another class.</a:t>
            </a:r>
            <a:br>
              <a:rPr b="1" lang="en-US"/>
            </a:br>
            <a:endParaRPr b="1"/>
          </a:p>
          <a:p>
            <a:pPr indent="-406400" lvl="0" marL="457200" rtl="0" algn="l">
              <a:spcBef>
                <a:spcPts val="0"/>
              </a:spcBef>
              <a:spcAft>
                <a:spcPts val="0"/>
              </a:spcAft>
              <a:buClr>
                <a:schemeClr val="dk1"/>
              </a:buClr>
              <a:buSzPts val="2800"/>
              <a:buFont typeface="Calibri"/>
              <a:buChar char="●"/>
            </a:pPr>
            <a:r>
              <a:rPr b="1" lang="en-US"/>
              <a:t>The SVM algorithm prioritizes finding the best hyperplane by </a:t>
            </a:r>
            <a:r>
              <a:rPr b="1" lang="en-US"/>
              <a:t>identifying</a:t>
            </a:r>
            <a:r>
              <a:rPr b="1" lang="en-US"/>
              <a:t> the hyperplane that maximizes the margins from the tags.</a:t>
            </a:r>
            <a:endParaRPr b="1"/>
          </a:p>
        </p:txBody>
      </p:sp>
      <p:sp>
        <p:nvSpPr>
          <p:cNvPr id="135" name="Google Shape;135;p20"/>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SVM Work?</a:t>
            </a:r>
            <a:endParaRPr/>
          </a:p>
        </p:txBody>
      </p:sp>
      <p:pic>
        <p:nvPicPr>
          <p:cNvPr descr="A graph with an x and y axis contains blue datapoints on the left trending up to the right and lower red datapoints trending left to the right. Between them is an upward trending black line titled Best hyperplane. There is a gray more vertical line between the datapoints labeled Not as good. The black line includes a line to the highest red datapoint with the words large margin. There is a line to the lowest blue datapoint from the black line with no label. There is a line from the lower grey line to the lowest red datapoint that is labeled small margin. " id="136" name="Google Shape;136;p20"/>
          <p:cNvPicPr preferRelativeResize="0"/>
          <p:nvPr/>
        </p:nvPicPr>
        <p:blipFill>
          <a:blip r:embed="rId3">
            <a:alphaModFix/>
          </a:blip>
          <a:stretch>
            <a:fillRect/>
          </a:stretch>
        </p:blipFill>
        <p:spPr>
          <a:xfrm>
            <a:off x="6791025" y="4765425"/>
            <a:ext cx="2236225" cy="2025601"/>
          </a:xfrm>
          <a:prstGeom prst="rect">
            <a:avLst/>
          </a:prstGeom>
          <a:noFill/>
          <a:ln>
            <a:noFill/>
          </a:ln>
        </p:spPr>
      </p:pic>
      <p:pic>
        <p:nvPicPr>
          <p:cNvPr descr="# SVC: Support Vactor Classification&#10;&#10;svm_model = svm.SVC(kernel=&quot;linear&quot;)" id="137" name="Google Shape;137;p20"/>
          <p:cNvPicPr preferRelativeResize="0"/>
          <p:nvPr/>
        </p:nvPicPr>
        <p:blipFill>
          <a:blip r:embed="rId4">
            <a:alphaModFix/>
          </a:blip>
          <a:stretch>
            <a:fillRect/>
          </a:stretch>
        </p:blipFill>
        <p:spPr>
          <a:xfrm>
            <a:off x="746700" y="5141900"/>
            <a:ext cx="3107850" cy="5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When provided a labeled dataset, the SVM machine learning algorithm can be used as it operates on labeled data.</a:t>
            </a:r>
            <a:br>
              <a:rPr b="1" lang="en-US"/>
            </a:br>
            <a:endParaRPr b="1"/>
          </a:p>
          <a:p>
            <a:pPr indent="-406400" lvl="0" marL="457200" rtl="0" algn="l">
              <a:spcBef>
                <a:spcPts val="0"/>
              </a:spcBef>
              <a:spcAft>
                <a:spcPts val="0"/>
              </a:spcAft>
              <a:buClr>
                <a:schemeClr val="dk1"/>
              </a:buClr>
              <a:buSzPts val="2800"/>
              <a:buFont typeface="Calibri"/>
              <a:buChar char="●"/>
            </a:pPr>
            <a:r>
              <a:rPr b="1" lang="en-US"/>
              <a:t>SVM is more effective to use over other algorithms when the number of features is greater than the number of samples in the dataset.</a:t>
            </a:r>
            <a:br>
              <a:rPr b="1" lang="en-US"/>
            </a:br>
            <a:endParaRPr b="1"/>
          </a:p>
          <a:p>
            <a:pPr indent="-406400" lvl="0" marL="457200" rtl="0" algn="l">
              <a:spcBef>
                <a:spcPts val="0"/>
              </a:spcBef>
              <a:spcAft>
                <a:spcPts val="0"/>
              </a:spcAft>
              <a:buClr>
                <a:schemeClr val="dk1"/>
              </a:buClr>
              <a:buSzPts val="2800"/>
              <a:buFont typeface="Calibri"/>
              <a:buChar char="●"/>
            </a:pPr>
            <a:r>
              <a:rPr b="1" lang="en-US"/>
              <a:t>You may use </a:t>
            </a:r>
            <a:r>
              <a:rPr b="1" lang="en-US"/>
              <a:t>all of</a:t>
            </a:r>
            <a:r>
              <a:rPr b="1" lang="en-US"/>
              <a:t> the supervised machine learning algorithms covered so far on a labeled dataset and identify which algorithm works the best on the dataset by comparing their performance after execution.</a:t>
            </a:r>
            <a:endParaRPr b="1"/>
          </a:p>
        </p:txBody>
      </p:sp>
      <p:sp>
        <p:nvSpPr>
          <p:cNvPr id="144" name="Google Shape;144;p21"/>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When to Use SVM?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