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0DA95-24AA-4EB4-9523-048E410025EA}" v="6" dt="2021-01-14T10:45:21.265"/>
    <p1510:client id="{D451D63B-EDDC-4B2E-A8EA-BE0DBE58A1E5}" v="9" dt="2020-11-13T12:35:38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gle, Anna" userId="d316c7f5-2034-489c-84e7-aff4674dcfd2" providerId="ADAL" clId="{D451D63B-EDDC-4B2E-A8EA-BE0DBE58A1E5}"/>
    <pc:docChg chg="undo custSel modSld">
      <pc:chgData name="Wengle, Anna" userId="d316c7f5-2034-489c-84e7-aff4674dcfd2" providerId="ADAL" clId="{D451D63B-EDDC-4B2E-A8EA-BE0DBE58A1E5}" dt="2020-11-13T12:36:21.985" v="76" actId="20577"/>
      <pc:docMkLst>
        <pc:docMk/>
      </pc:docMkLst>
      <pc:sldChg chg="addSp delSp modSp">
        <pc:chgData name="Wengle, Anna" userId="d316c7f5-2034-489c-84e7-aff4674dcfd2" providerId="ADAL" clId="{D451D63B-EDDC-4B2E-A8EA-BE0DBE58A1E5}" dt="2020-11-13T12:36:21.985" v="76" actId="20577"/>
        <pc:sldMkLst>
          <pc:docMk/>
          <pc:sldMk cId="292876260" sldId="256"/>
        </pc:sldMkLst>
        <pc:spChg chg="mod">
          <ac:chgData name="Wengle, Anna" userId="d316c7f5-2034-489c-84e7-aff4674dcfd2" providerId="ADAL" clId="{D451D63B-EDDC-4B2E-A8EA-BE0DBE58A1E5}" dt="2020-11-13T10:56:01.499" v="1" actId="1076"/>
          <ac:spMkLst>
            <pc:docMk/>
            <pc:sldMk cId="292876260" sldId="256"/>
            <ac:spMk id="5" creationId="{58B94C2F-1B7D-40A9-A025-EE347D7F17D1}"/>
          </ac:spMkLst>
        </pc:spChg>
        <pc:spChg chg="mod">
          <ac:chgData name="Wengle, Anna" userId="d316c7f5-2034-489c-84e7-aff4674dcfd2" providerId="ADAL" clId="{D451D63B-EDDC-4B2E-A8EA-BE0DBE58A1E5}" dt="2020-11-13T12:35:02.006" v="15" actId="1076"/>
          <ac:spMkLst>
            <pc:docMk/>
            <pc:sldMk cId="292876260" sldId="256"/>
            <ac:spMk id="9" creationId="{9DEAC48D-17E6-4D02-8231-625981672D94}"/>
          </ac:spMkLst>
        </pc:spChg>
        <pc:spChg chg="mod">
          <ac:chgData name="Wengle, Anna" userId="d316c7f5-2034-489c-84e7-aff4674dcfd2" providerId="ADAL" clId="{D451D63B-EDDC-4B2E-A8EA-BE0DBE58A1E5}" dt="2020-11-13T12:36:17.551" v="74" actId="20577"/>
          <ac:spMkLst>
            <pc:docMk/>
            <pc:sldMk cId="292876260" sldId="256"/>
            <ac:spMk id="15" creationId="{CAF7BEE4-EF6F-4AC1-9023-DB08740DD8A1}"/>
          </ac:spMkLst>
        </pc:spChg>
        <pc:spChg chg="mod">
          <ac:chgData name="Wengle, Anna" userId="d316c7f5-2034-489c-84e7-aff4674dcfd2" providerId="ADAL" clId="{D451D63B-EDDC-4B2E-A8EA-BE0DBE58A1E5}" dt="2020-11-13T12:36:14.522" v="73" actId="20577"/>
          <ac:spMkLst>
            <pc:docMk/>
            <pc:sldMk cId="292876260" sldId="256"/>
            <ac:spMk id="17" creationId="{A72951CE-92D2-4C65-8280-367ED801735A}"/>
          </ac:spMkLst>
        </pc:spChg>
        <pc:spChg chg="mod">
          <ac:chgData name="Wengle, Anna" userId="d316c7f5-2034-489c-84e7-aff4674dcfd2" providerId="ADAL" clId="{D451D63B-EDDC-4B2E-A8EA-BE0DBE58A1E5}" dt="2020-11-13T12:36:21.985" v="76" actId="20577"/>
          <ac:spMkLst>
            <pc:docMk/>
            <pc:sldMk cId="292876260" sldId="256"/>
            <ac:spMk id="19" creationId="{DEFBCFFB-7159-4B17-A8E3-76497F3EE0EB}"/>
          </ac:spMkLst>
        </pc:spChg>
        <pc:spChg chg="add del">
          <ac:chgData name="Wengle, Anna" userId="d316c7f5-2034-489c-84e7-aff4674dcfd2" providerId="ADAL" clId="{D451D63B-EDDC-4B2E-A8EA-BE0DBE58A1E5}" dt="2020-11-13T12:34:53.405" v="12"/>
          <ac:spMkLst>
            <pc:docMk/>
            <pc:sldMk cId="292876260" sldId="256"/>
            <ac:spMk id="33" creationId="{9A4E4C74-2AEB-4394-9634-A4DEBDB85B6B}"/>
          </ac:spMkLst>
        </pc:spChg>
        <pc:spChg chg="add del mod">
          <ac:chgData name="Wengle, Anna" userId="d316c7f5-2034-489c-84e7-aff4674dcfd2" providerId="ADAL" clId="{D451D63B-EDDC-4B2E-A8EA-BE0DBE58A1E5}" dt="2020-11-13T12:35:38.446" v="28"/>
          <ac:spMkLst>
            <pc:docMk/>
            <pc:sldMk cId="292876260" sldId="256"/>
            <ac:spMk id="34" creationId="{A3CAB4EA-921B-4594-8B3F-77993A897AC1}"/>
          </ac:spMkLst>
        </pc:spChg>
        <pc:spChg chg="add del mod">
          <ac:chgData name="Wengle, Anna" userId="d316c7f5-2034-489c-84e7-aff4674dcfd2" providerId="ADAL" clId="{D451D63B-EDDC-4B2E-A8EA-BE0DBE58A1E5}" dt="2020-11-13T12:35:36.403" v="25"/>
          <ac:spMkLst>
            <pc:docMk/>
            <pc:sldMk cId="292876260" sldId="256"/>
            <ac:spMk id="35" creationId="{DDA3F2F6-D0CA-4E7D-957A-700D08DABA29}"/>
          </ac:spMkLst>
        </pc:spChg>
        <pc:spChg chg="add del mod">
          <ac:chgData name="Wengle, Anna" userId="d316c7f5-2034-489c-84e7-aff4674dcfd2" providerId="ADAL" clId="{D451D63B-EDDC-4B2E-A8EA-BE0DBE58A1E5}" dt="2020-11-13T12:35:35.735" v="23"/>
          <ac:spMkLst>
            <pc:docMk/>
            <pc:sldMk cId="292876260" sldId="256"/>
            <ac:spMk id="36" creationId="{31473066-83DC-4412-933E-2ABBC1CD45A2}"/>
          </ac:spMkLst>
        </pc:spChg>
        <pc:picChg chg="add mod">
          <ac:chgData name="Wengle, Anna" userId="d316c7f5-2034-489c-84e7-aff4674dcfd2" providerId="ADAL" clId="{D451D63B-EDDC-4B2E-A8EA-BE0DBE58A1E5}" dt="2020-11-13T10:56:31.154" v="8" actId="1076"/>
          <ac:picMkLst>
            <pc:docMk/>
            <pc:sldMk cId="292876260" sldId="256"/>
            <ac:picMk id="2" creationId="{FB27F2CE-586D-48A5-A0B8-A9AE2D8811FE}"/>
          </ac:picMkLst>
        </pc:picChg>
        <pc:picChg chg="del">
          <ac:chgData name="Wengle, Anna" userId="d316c7f5-2034-489c-84e7-aff4674dcfd2" providerId="ADAL" clId="{D451D63B-EDDC-4B2E-A8EA-BE0DBE58A1E5}" dt="2020-11-13T10:56:09.842" v="5" actId="478"/>
          <ac:picMkLst>
            <pc:docMk/>
            <pc:sldMk cId="292876260" sldId="256"/>
            <ac:picMk id="73" creationId="{6911A546-DC5D-42AE-9068-785BF85D4FD2}"/>
          </ac:picMkLst>
        </pc:picChg>
      </pc:sldChg>
    </pc:docChg>
  </pc:docChgLst>
  <pc:docChgLst>
    <pc:chgData name="Navér, Norah" userId="S::norah.naver@accenture.com::2c43076f-083c-4d9e-944a-6916122243dc" providerId="AD" clId="Web-{27A0DA95-24AA-4EB4-9523-048E410025EA}"/>
    <pc:docChg chg="modSld">
      <pc:chgData name="Navér, Norah" userId="S::norah.naver@accenture.com::2c43076f-083c-4d9e-944a-6916122243dc" providerId="AD" clId="Web-{27A0DA95-24AA-4EB4-9523-048E410025EA}" dt="2021-01-14T10:45:21.265" v="2" actId="20577"/>
      <pc:docMkLst>
        <pc:docMk/>
      </pc:docMkLst>
      <pc:sldChg chg="modSp">
        <pc:chgData name="Navér, Norah" userId="S::norah.naver@accenture.com::2c43076f-083c-4d9e-944a-6916122243dc" providerId="AD" clId="Web-{27A0DA95-24AA-4EB4-9523-048E410025EA}" dt="2021-01-14T10:45:21.265" v="2" actId="20577"/>
        <pc:sldMkLst>
          <pc:docMk/>
          <pc:sldMk cId="292876260" sldId="256"/>
        </pc:sldMkLst>
        <pc:spChg chg="mod">
          <ac:chgData name="Navér, Norah" userId="S::norah.naver@accenture.com::2c43076f-083c-4d9e-944a-6916122243dc" providerId="AD" clId="Web-{27A0DA95-24AA-4EB4-9523-048E410025EA}" dt="2021-01-14T10:45:21.265" v="2" actId="20577"/>
          <ac:spMkLst>
            <pc:docMk/>
            <pc:sldMk cId="292876260" sldId="256"/>
            <ac:spMk id="7" creationId="{A14B5D27-68DF-4876-BB0D-0757F5B5D20E}"/>
          </ac:spMkLst>
        </pc:spChg>
      </pc:sldChg>
    </pc:docChg>
  </pc:docChgLst>
  <pc:docChgLst>
    <pc:chgData name="Wengle, Anna" userId="d316c7f5-2034-489c-84e7-aff4674dcfd2" providerId="ADAL" clId="{E0FC22BE-E39F-4400-956D-7663FCEEC5DE}"/>
    <pc:docChg chg="undo custSel addSld delSld modSld">
      <pc:chgData name="Wengle, Anna" userId="d316c7f5-2034-489c-84e7-aff4674dcfd2" providerId="ADAL" clId="{E0FC22BE-E39F-4400-956D-7663FCEEC5DE}" dt="2020-11-10T17:46:26.159" v="1257" actId="20577"/>
      <pc:docMkLst>
        <pc:docMk/>
      </pc:docMkLst>
      <pc:sldChg chg="addSp delSp modSp">
        <pc:chgData name="Wengle, Anna" userId="d316c7f5-2034-489c-84e7-aff4674dcfd2" providerId="ADAL" clId="{E0FC22BE-E39F-4400-956D-7663FCEEC5DE}" dt="2020-11-10T17:46:26.159" v="1257" actId="20577"/>
        <pc:sldMkLst>
          <pc:docMk/>
          <pc:sldMk cId="292876260" sldId="256"/>
        </pc:sldMkLst>
        <pc:spChg chg="mod">
          <ac:chgData name="Wengle, Anna" userId="d316c7f5-2034-489c-84e7-aff4674dcfd2" providerId="ADAL" clId="{E0FC22BE-E39F-4400-956D-7663FCEEC5DE}" dt="2020-11-09T13:01:40.457" v="960" actId="1076"/>
          <ac:spMkLst>
            <pc:docMk/>
            <pc:sldMk cId="292876260" sldId="256"/>
            <ac:spMk id="4" creationId="{CAA893EA-E75D-45C0-B652-189A6C9BAB88}"/>
          </ac:spMkLst>
        </pc:spChg>
        <pc:spChg chg="mod">
          <ac:chgData name="Wengle, Anna" userId="d316c7f5-2034-489c-84e7-aff4674dcfd2" providerId="ADAL" clId="{E0FC22BE-E39F-4400-956D-7663FCEEC5DE}" dt="2020-11-09T13:09:48.563" v="982" actId="1076"/>
          <ac:spMkLst>
            <pc:docMk/>
            <pc:sldMk cId="292876260" sldId="256"/>
            <ac:spMk id="5" creationId="{58B94C2F-1B7D-40A9-A025-EE347D7F17D1}"/>
          </ac:spMkLst>
        </pc:spChg>
        <pc:spChg chg="mod">
          <ac:chgData name="Wengle, Anna" userId="d316c7f5-2034-489c-84e7-aff4674dcfd2" providerId="ADAL" clId="{E0FC22BE-E39F-4400-956D-7663FCEEC5DE}" dt="2020-11-09T12:58:01.641" v="502" actId="20577"/>
          <ac:spMkLst>
            <pc:docMk/>
            <pc:sldMk cId="292876260" sldId="256"/>
            <ac:spMk id="9" creationId="{9DEAC48D-17E6-4D02-8231-625981672D94}"/>
          </ac:spMkLst>
        </pc:spChg>
        <pc:spChg chg="mod">
          <ac:chgData name="Wengle, Anna" userId="d316c7f5-2034-489c-84e7-aff4674dcfd2" providerId="ADAL" clId="{E0FC22BE-E39F-4400-956D-7663FCEEC5DE}" dt="2020-11-09T13:01:16.597" v="954" actId="1076"/>
          <ac:spMkLst>
            <pc:docMk/>
            <pc:sldMk cId="292876260" sldId="256"/>
            <ac:spMk id="10" creationId="{38E36992-113F-4DE0-B24E-CEA962C74D4B}"/>
          </ac:spMkLst>
        </pc:spChg>
        <pc:spChg chg="mod">
          <ac:chgData name="Wengle, Anna" userId="d316c7f5-2034-489c-84e7-aff4674dcfd2" providerId="ADAL" clId="{E0FC22BE-E39F-4400-956D-7663FCEEC5DE}" dt="2020-11-09T13:01:16.597" v="954" actId="1076"/>
          <ac:spMkLst>
            <pc:docMk/>
            <pc:sldMk cId="292876260" sldId="256"/>
            <ac:spMk id="11" creationId="{CCFF1C1C-A2A5-440A-880E-24F77588B380}"/>
          </ac:spMkLst>
        </pc:spChg>
        <pc:spChg chg="mod">
          <ac:chgData name="Wengle, Anna" userId="d316c7f5-2034-489c-84e7-aff4674dcfd2" providerId="ADAL" clId="{E0FC22BE-E39F-4400-956D-7663FCEEC5DE}" dt="2020-11-09T13:01:16.597" v="954" actId="1076"/>
          <ac:spMkLst>
            <pc:docMk/>
            <pc:sldMk cId="292876260" sldId="256"/>
            <ac:spMk id="12" creationId="{7701525B-D9C3-4382-89AD-30CB83D9420D}"/>
          </ac:spMkLst>
        </pc:spChg>
        <pc:spChg chg="mod">
          <ac:chgData name="Wengle, Anna" userId="d316c7f5-2034-489c-84e7-aff4674dcfd2" providerId="ADAL" clId="{E0FC22BE-E39F-4400-956D-7663FCEEC5DE}" dt="2020-11-09T13:01:16.597" v="954" actId="1076"/>
          <ac:spMkLst>
            <pc:docMk/>
            <pc:sldMk cId="292876260" sldId="256"/>
            <ac:spMk id="13" creationId="{3059CE33-76DC-4946-A0A8-953C81B4EA0E}"/>
          </ac:spMkLst>
        </pc:spChg>
        <pc:spChg chg="mod">
          <ac:chgData name="Wengle, Anna" userId="d316c7f5-2034-489c-84e7-aff4674dcfd2" providerId="ADAL" clId="{E0FC22BE-E39F-4400-956D-7663FCEEC5DE}" dt="2020-11-09T13:01:33.524" v="957" actId="1076"/>
          <ac:spMkLst>
            <pc:docMk/>
            <pc:sldMk cId="292876260" sldId="256"/>
            <ac:spMk id="14" creationId="{B9AF4D1D-FE3B-4B35-B412-71FFD78F0FCD}"/>
          </ac:spMkLst>
        </pc:spChg>
        <pc:spChg chg="mod">
          <ac:chgData name="Wengle, Anna" userId="d316c7f5-2034-489c-84e7-aff4674dcfd2" providerId="ADAL" clId="{E0FC22BE-E39F-4400-956D-7663FCEEC5DE}" dt="2020-11-10T17:46:06.483" v="1237" actId="20577"/>
          <ac:spMkLst>
            <pc:docMk/>
            <pc:sldMk cId="292876260" sldId="256"/>
            <ac:spMk id="15" creationId="{CAF7BEE4-EF6F-4AC1-9023-DB08740DD8A1}"/>
          </ac:spMkLst>
        </pc:spChg>
        <pc:spChg chg="mod">
          <ac:chgData name="Wengle, Anna" userId="d316c7f5-2034-489c-84e7-aff4674dcfd2" providerId="ADAL" clId="{E0FC22BE-E39F-4400-956D-7663FCEEC5DE}" dt="2020-11-09T13:01:37.610" v="958" actId="1076"/>
          <ac:spMkLst>
            <pc:docMk/>
            <pc:sldMk cId="292876260" sldId="256"/>
            <ac:spMk id="16" creationId="{E79EB5D0-F677-425E-9363-9DBA7AC7CEEB}"/>
          </ac:spMkLst>
        </pc:spChg>
        <pc:spChg chg="mod">
          <ac:chgData name="Wengle, Anna" userId="d316c7f5-2034-489c-84e7-aff4674dcfd2" providerId="ADAL" clId="{E0FC22BE-E39F-4400-956D-7663FCEEC5DE}" dt="2020-11-10T17:46:19.390" v="1245" actId="20577"/>
          <ac:spMkLst>
            <pc:docMk/>
            <pc:sldMk cId="292876260" sldId="256"/>
            <ac:spMk id="17" creationId="{A72951CE-92D2-4C65-8280-367ED801735A}"/>
          </ac:spMkLst>
        </pc:spChg>
        <pc:spChg chg="mod">
          <ac:chgData name="Wengle, Anna" userId="d316c7f5-2034-489c-84e7-aff4674dcfd2" providerId="ADAL" clId="{E0FC22BE-E39F-4400-956D-7663FCEEC5DE}" dt="2020-11-09T13:01:44.567" v="961" actId="1076"/>
          <ac:spMkLst>
            <pc:docMk/>
            <pc:sldMk cId="292876260" sldId="256"/>
            <ac:spMk id="18" creationId="{10C0EB73-CD9C-4F85-A88A-6F3D016FA798}"/>
          </ac:spMkLst>
        </pc:spChg>
        <pc:spChg chg="mod">
          <ac:chgData name="Wengle, Anna" userId="d316c7f5-2034-489c-84e7-aff4674dcfd2" providerId="ADAL" clId="{E0FC22BE-E39F-4400-956D-7663FCEEC5DE}" dt="2020-11-09T13:01:44.567" v="961" actId="1076"/>
          <ac:spMkLst>
            <pc:docMk/>
            <pc:sldMk cId="292876260" sldId="256"/>
            <ac:spMk id="19" creationId="{DEFBCFFB-7159-4B17-A8E3-76497F3EE0EB}"/>
          </ac:spMkLst>
        </pc:spChg>
        <pc:spChg chg="mod">
          <ac:chgData name="Wengle, Anna" userId="d316c7f5-2034-489c-84e7-aff4674dcfd2" providerId="ADAL" clId="{E0FC22BE-E39F-4400-956D-7663FCEEC5DE}" dt="2020-11-09T13:01:50.358" v="962" actId="1076"/>
          <ac:spMkLst>
            <pc:docMk/>
            <pc:sldMk cId="292876260" sldId="256"/>
            <ac:spMk id="20" creationId="{301C6AE7-DD9D-479A-9BA4-F08AD9C95B8B}"/>
          </ac:spMkLst>
        </pc:spChg>
        <pc:spChg chg="mod">
          <ac:chgData name="Wengle, Anna" userId="d316c7f5-2034-489c-84e7-aff4674dcfd2" providerId="ADAL" clId="{E0FC22BE-E39F-4400-956D-7663FCEEC5DE}" dt="2020-11-10T17:46:21.753" v="1249" actId="20577"/>
          <ac:spMkLst>
            <pc:docMk/>
            <pc:sldMk cId="292876260" sldId="256"/>
            <ac:spMk id="21" creationId="{8CDA2522-FA5A-42BA-8EFE-847ACF5E7EFE}"/>
          </ac:spMkLst>
        </pc:spChg>
        <pc:spChg chg="mod">
          <ac:chgData name="Wengle, Anna" userId="d316c7f5-2034-489c-84e7-aff4674dcfd2" providerId="ADAL" clId="{E0FC22BE-E39F-4400-956D-7663FCEEC5DE}" dt="2020-11-09T13:00:18.215" v="856" actId="1076"/>
          <ac:spMkLst>
            <pc:docMk/>
            <pc:sldMk cId="292876260" sldId="256"/>
            <ac:spMk id="22" creationId="{26A9D76E-F519-458B-9424-8CB81B3FFC5B}"/>
          </ac:spMkLst>
        </pc:spChg>
        <pc:spChg chg="mod">
          <ac:chgData name="Wengle, Anna" userId="d316c7f5-2034-489c-84e7-aff4674dcfd2" providerId="ADAL" clId="{E0FC22BE-E39F-4400-956D-7663FCEEC5DE}" dt="2020-11-10T17:46:26.159" v="1257" actId="20577"/>
          <ac:spMkLst>
            <pc:docMk/>
            <pc:sldMk cId="292876260" sldId="256"/>
            <ac:spMk id="23" creationId="{74F0662C-5FEB-4EAC-A700-3FFCD6639BDC}"/>
          </ac:spMkLst>
        </pc:spChg>
        <pc:spChg chg="add mod">
          <ac:chgData name="Wengle, Anna" userId="d316c7f5-2034-489c-84e7-aff4674dcfd2" providerId="ADAL" clId="{E0FC22BE-E39F-4400-956D-7663FCEEC5DE}" dt="2020-11-09T13:00:26.979" v="862" actId="20577"/>
          <ac:spMkLst>
            <pc:docMk/>
            <pc:sldMk cId="292876260" sldId="256"/>
            <ac:spMk id="39" creationId="{5187C144-C085-4F40-A7C2-368BB2D444C0}"/>
          </ac:spMkLst>
        </pc:spChg>
        <pc:spChg chg="add mod">
          <ac:chgData name="Wengle, Anna" userId="d316c7f5-2034-489c-84e7-aff4674dcfd2" providerId="ADAL" clId="{E0FC22BE-E39F-4400-956D-7663FCEEC5DE}" dt="2020-11-09T13:00:47.094" v="953" actId="20577"/>
          <ac:spMkLst>
            <pc:docMk/>
            <pc:sldMk cId="292876260" sldId="256"/>
            <ac:spMk id="40" creationId="{19122947-70AC-4304-B5B8-09A7FC9A9572}"/>
          </ac:spMkLst>
        </pc:sp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3" creationId="{1421F1E6-D510-49AE-A552-374AB5C50B20}"/>
          </ac:picMkLst>
        </pc:picChg>
        <pc:picChg chg="add del mod">
          <ac:chgData name="Wengle, Anna" userId="d316c7f5-2034-489c-84e7-aff4674dcfd2" providerId="ADAL" clId="{E0FC22BE-E39F-4400-956D-7663FCEEC5DE}" dt="2020-11-09T13:09:09.843" v="978" actId="478"/>
          <ac:picMkLst>
            <pc:docMk/>
            <pc:sldMk cId="292876260" sldId="256"/>
            <ac:picMk id="3" creationId="{745551BA-EDFF-4A9E-AB9A-30C031F1BAEF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24" creationId="{9D03DEBC-03F1-4E6F-88E2-B9D90F728223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25" creationId="{AA2C4599-56A1-41F4-8179-0FCA6AAA1544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26" creationId="{A93FF8FC-304D-4C15-864E-CCB12A144B54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28" creationId="{4B7E1361-C646-42DB-A4D0-2EC254056112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29" creationId="{C63FADD5-7AB5-40FB-9602-D0278514386A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30" creationId="{303C0D60-4E46-4973-BA36-001E8884A084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32" creationId="{AAE546E6-FE8C-41DC-8AF9-3B0372B344B6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33" creationId="{E5B0E3FD-F904-45A9-923A-8A6A40AE7276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34" creationId="{7A13DECF-E372-44F5-820B-B92B2DB49173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36" creationId="{EA668950-4159-45F0-BC52-EA75E20F1143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37" creationId="{4C28E09B-265A-4451-BDF2-30CC8A80942F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38" creationId="{4A1A4CC0-A6B2-4713-BB29-FBF2C3A6926F}"/>
          </ac:picMkLst>
        </pc:picChg>
        <pc:picChg chg="add del mod">
          <ac:chgData name="Wengle, Anna" userId="d316c7f5-2034-489c-84e7-aff4674dcfd2" providerId="ADAL" clId="{E0FC22BE-E39F-4400-956D-7663FCEEC5DE}" dt="2020-11-10T17:04:54.923" v="1101"/>
          <ac:picMkLst>
            <pc:docMk/>
            <pc:sldMk cId="292876260" sldId="256"/>
            <ac:picMk id="41" creationId="{1EC91D3E-AD74-4533-9573-7119B78CFE25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43" creationId="{F901C9E2-E63A-4BD6-98F4-B04B34257840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45" creationId="{D89F3A3F-A9D1-4D22-973B-22CF02208669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47" creationId="{F6517579-5880-43E9-A275-033CAE360718}"/>
          </ac:picMkLst>
        </pc:picChg>
        <pc:picChg chg="add del mod">
          <ac:chgData name="Wengle, Anna" userId="d316c7f5-2034-489c-84e7-aff4674dcfd2" providerId="ADAL" clId="{E0FC22BE-E39F-4400-956D-7663FCEEC5DE}" dt="2020-11-10T15:21:47.206" v="1007" actId="478"/>
          <ac:picMkLst>
            <pc:docMk/>
            <pc:sldMk cId="292876260" sldId="256"/>
            <ac:picMk id="49" creationId="{1A208CFC-C471-4D72-A6AD-1EEF3ED3FC98}"/>
          </ac:picMkLst>
        </pc:picChg>
        <pc:picChg chg="add del mod">
          <ac:chgData name="Wengle, Anna" userId="d316c7f5-2034-489c-84e7-aff4674dcfd2" providerId="ADAL" clId="{E0FC22BE-E39F-4400-956D-7663FCEEC5DE}" dt="2020-11-10T15:26:46.532" v="1044" actId="478"/>
          <ac:picMkLst>
            <pc:docMk/>
            <pc:sldMk cId="292876260" sldId="256"/>
            <ac:picMk id="51" creationId="{6CACE855-2395-4BFB-8EDB-A3EB245074AC}"/>
          </ac:picMkLst>
        </pc:picChg>
        <pc:picChg chg="add del mod">
          <ac:chgData name="Wengle, Anna" userId="d316c7f5-2034-489c-84e7-aff4674dcfd2" providerId="ADAL" clId="{E0FC22BE-E39F-4400-956D-7663FCEEC5DE}" dt="2020-11-10T15:26:45.541" v="1042" actId="478"/>
          <ac:picMkLst>
            <pc:docMk/>
            <pc:sldMk cId="292876260" sldId="256"/>
            <ac:picMk id="53" creationId="{C54DD49C-4444-4E25-8864-43F9BCE646B5}"/>
          </ac:picMkLst>
        </pc:picChg>
        <pc:picChg chg="add del mod">
          <ac:chgData name="Wengle, Anna" userId="d316c7f5-2034-489c-84e7-aff4674dcfd2" providerId="ADAL" clId="{E0FC22BE-E39F-4400-956D-7663FCEEC5DE}" dt="2020-11-10T15:26:47.062" v="1045" actId="478"/>
          <ac:picMkLst>
            <pc:docMk/>
            <pc:sldMk cId="292876260" sldId="256"/>
            <ac:picMk id="55" creationId="{01E80B3C-44A8-4613-A0F4-7A43F2410121}"/>
          </ac:picMkLst>
        </pc:picChg>
        <pc:picChg chg="add del mod">
          <ac:chgData name="Wengle, Anna" userId="d316c7f5-2034-489c-84e7-aff4674dcfd2" providerId="ADAL" clId="{E0FC22BE-E39F-4400-956D-7663FCEEC5DE}" dt="2020-11-10T15:26:45.975" v="1043" actId="478"/>
          <ac:picMkLst>
            <pc:docMk/>
            <pc:sldMk cId="292876260" sldId="256"/>
            <ac:picMk id="57" creationId="{99EDF3A8-8D0C-4406-96BE-F438CE19A74C}"/>
          </ac:picMkLst>
        </pc:picChg>
        <pc:picChg chg="add del mod">
          <ac:chgData name="Wengle, Anna" userId="d316c7f5-2034-489c-84e7-aff4674dcfd2" providerId="ADAL" clId="{E0FC22BE-E39F-4400-956D-7663FCEEC5DE}" dt="2020-11-10T15:26:47.535" v="1046" actId="478"/>
          <ac:picMkLst>
            <pc:docMk/>
            <pc:sldMk cId="292876260" sldId="256"/>
            <ac:picMk id="59" creationId="{01BD271A-6E9B-43E6-B8FF-A662BFDD76A0}"/>
          </ac:picMkLst>
        </pc:picChg>
        <pc:picChg chg="add del mod">
          <ac:chgData name="Wengle, Anna" userId="d316c7f5-2034-489c-84e7-aff4674dcfd2" providerId="ADAL" clId="{E0FC22BE-E39F-4400-956D-7663FCEEC5DE}" dt="2020-11-10T15:26:29.110" v="1032" actId="478"/>
          <ac:picMkLst>
            <pc:docMk/>
            <pc:sldMk cId="292876260" sldId="256"/>
            <ac:picMk id="61" creationId="{5E3C0227-727B-4349-88D7-99AFF91314C5}"/>
          </ac:picMkLst>
        </pc:picChg>
        <pc:picChg chg="add del mod">
          <ac:chgData name="Wengle, Anna" userId="d316c7f5-2034-489c-84e7-aff4674dcfd2" providerId="ADAL" clId="{E0FC22BE-E39F-4400-956D-7663FCEEC5DE}" dt="2020-11-10T15:26:49.008" v="1048" actId="478"/>
          <ac:picMkLst>
            <pc:docMk/>
            <pc:sldMk cId="292876260" sldId="256"/>
            <ac:picMk id="63" creationId="{5F9C88F2-45F9-4567-8B76-278978E4C696}"/>
          </ac:picMkLst>
        </pc:picChg>
        <pc:picChg chg="add del mod">
          <ac:chgData name="Wengle, Anna" userId="d316c7f5-2034-489c-84e7-aff4674dcfd2" providerId="ADAL" clId="{E0FC22BE-E39F-4400-956D-7663FCEEC5DE}" dt="2020-11-10T15:26:47.937" v="1047" actId="478"/>
          <ac:picMkLst>
            <pc:docMk/>
            <pc:sldMk cId="292876260" sldId="256"/>
            <ac:picMk id="65" creationId="{B417B18B-093F-48C1-9874-C0B0FFE83DA7}"/>
          </ac:picMkLst>
        </pc:picChg>
        <pc:picChg chg="add del mod">
          <ac:chgData name="Wengle, Anna" userId="d316c7f5-2034-489c-84e7-aff4674dcfd2" providerId="ADAL" clId="{E0FC22BE-E39F-4400-956D-7663FCEEC5DE}" dt="2020-11-10T15:26:44.721" v="1041" actId="478"/>
          <ac:picMkLst>
            <pc:docMk/>
            <pc:sldMk cId="292876260" sldId="256"/>
            <ac:picMk id="67" creationId="{3E56EEC1-9CFB-4936-8A22-9DF3F93D1454}"/>
          </ac:picMkLst>
        </pc:picChg>
        <pc:picChg chg="add mod">
          <ac:chgData name="Wengle, Anna" userId="d316c7f5-2034-489c-84e7-aff4674dcfd2" providerId="ADAL" clId="{E0FC22BE-E39F-4400-956D-7663FCEEC5DE}" dt="2020-11-10T17:06:12.420" v="1123" actId="1076"/>
          <ac:picMkLst>
            <pc:docMk/>
            <pc:sldMk cId="292876260" sldId="256"/>
            <ac:picMk id="68" creationId="{4B800FDA-2E9C-48B0-8DF5-D40C6E360AF2}"/>
          </ac:picMkLst>
        </pc:picChg>
        <pc:picChg chg="add mod">
          <ac:chgData name="Wengle, Anna" userId="d316c7f5-2034-489c-84e7-aff4674dcfd2" providerId="ADAL" clId="{E0FC22BE-E39F-4400-956D-7663FCEEC5DE}" dt="2020-11-10T17:06:22.571" v="1125" actId="14100"/>
          <ac:picMkLst>
            <pc:docMk/>
            <pc:sldMk cId="292876260" sldId="256"/>
            <ac:picMk id="69" creationId="{AC7EA281-8016-403B-B629-9D5F830539FD}"/>
          </ac:picMkLst>
        </pc:picChg>
        <pc:picChg chg="add mod">
          <ac:chgData name="Wengle, Anna" userId="d316c7f5-2034-489c-84e7-aff4674dcfd2" providerId="ADAL" clId="{E0FC22BE-E39F-4400-956D-7663FCEEC5DE}" dt="2020-11-10T17:06:32.837" v="1128" actId="14100"/>
          <ac:picMkLst>
            <pc:docMk/>
            <pc:sldMk cId="292876260" sldId="256"/>
            <ac:picMk id="70" creationId="{40448A79-E0EC-4DDE-87E0-BAE1CE253922}"/>
          </ac:picMkLst>
        </pc:picChg>
        <pc:picChg chg="add mod">
          <ac:chgData name="Wengle, Anna" userId="d316c7f5-2034-489c-84e7-aff4674dcfd2" providerId="ADAL" clId="{E0FC22BE-E39F-4400-956D-7663FCEEC5DE}" dt="2020-11-10T17:06:35.905" v="1129" actId="1076"/>
          <ac:picMkLst>
            <pc:docMk/>
            <pc:sldMk cId="292876260" sldId="256"/>
            <ac:picMk id="71" creationId="{EA55761C-AB70-4FF5-A55A-E2AF8042B936}"/>
          </ac:picMkLst>
        </pc:picChg>
        <pc:picChg chg="add mod">
          <ac:chgData name="Wengle, Anna" userId="d316c7f5-2034-489c-84e7-aff4674dcfd2" providerId="ADAL" clId="{E0FC22BE-E39F-4400-956D-7663FCEEC5DE}" dt="2020-11-10T17:07:06.913" v="1132" actId="1076"/>
          <ac:picMkLst>
            <pc:docMk/>
            <pc:sldMk cId="292876260" sldId="256"/>
            <ac:picMk id="72" creationId="{3AA1E240-8493-4710-95FD-195A9B8CDA81}"/>
          </ac:picMkLst>
        </pc:picChg>
        <pc:picChg chg="add mod">
          <ac:chgData name="Wengle, Anna" userId="d316c7f5-2034-489c-84e7-aff4674dcfd2" providerId="ADAL" clId="{E0FC22BE-E39F-4400-956D-7663FCEEC5DE}" dt="2020-11-10T17:06:40.858" v="1130" actId="1076"/>
          <ac:picMkLst>
            <pc:docMk/>
            <pc:sldMk cId="292876260" sldId="256"/>
            <ac:picMk id="73" creationId="{6911A546-DC5D-42AE-9068-785BF85D4FD2}"/>
          </ac:picMkLst>
        </pc:picChg>
        <pc:picChg chg="add del mod">
          <ac:chgData name="Wengle, Anna" userId="d316c7f5-2034-489c-84e7-aff4674dcfd2" providerId="ADAL" clId="{E0FC22BE-E39F-4400-956D-7663FCEEC5DE}" dt="2020-11-10T17:05:54.359" v="1115" actId="478"/>
          <ac:picMkLst>
            <pc:docMk/>
            <pc:sldMk cId="292876260" sldId="256"/>
            <ac:picMk id="74" creationId="{08AA90A8-67B0-4C2A-AA94-3618318C0843}"/>
          </ac:picMkLst>
        </pc:picChg>
        <pc:picChg chg="add mod">
          <ac:chgData name="Wengle, Anna" userId="d316c7f5-2034-489c-84e7-aff4674dcfd2" providerId="ADAL" clId="{E0FC22BE-E39F-4400-956D-7663FCEEC5DE}" dt="2020-11-10T17:07:06.913" v="1132" actId="1076"/>
          <ac:picMkLst>
            <pc:docMk/>
            <pc:sldMk cId="292876260" sldId="256"/>
            <ac:picMk id="75" creationId="{6812B532-6323-409D-91F5-0EEE4BB00240}"/>
          </ac:picMkLst>
        </pc:picChg>
        <pc:picChg chg="add mod">
          <ac:chgData name="Wengle, Anna" userId="d316c7f5-2034-489c-84e7-aff4674dcfd2" providerId="ADAL" clId="{E0FC22BE-E39F-4400-956D-7663FCEEC5DE}" dt="2020-11-10T17:07:06.913" v="1132" actId="1076"/>
          <ac:picMkLst>
            <pc:docMk/>
            <pc:sldMk cId="292876260" sldId="256"/>
            <ac:picMk id="76" creationId="{CC8E9493-DF4C-4F4C-8119-D782B890F3F9}"/>
          </ac:picMkLst>
        </pc:picChg>
        <pc:picChg chg="add mod">
          <ac:chgData name="Wengle, Anna" userId="d316c7f5-2034-489c-84e7-aff4674dcfd2" providerId="ADAL" clId="{E0FC22BE-E39F-4400-956D-7663FCEEC5DE}" dt="2020-11-10T17:07:06.913" v="1132" actId="1076"/>
          <ac:picMkLst>
            <pc:docMk/>
            <pc:sldMk cId="292876260" sldId="256"/>
            <ac:picMk id="77" creationId="{62FDD1C7-1BA8-4DC8-A6FB-78D9466F3B51}"/>
          </ac:picMkLst>
        </pc:picChg>
      </pc:sldChg>
      <pc:sldChg chg="addSp delSp modSp add del">
        <pc:chgData name="Wengle, Anna" userId="d316c7f5-2034-489c-84e7-aff4674dcfd2" providerId="ADAL" clId="{E0FC22BE-E39F-4400-956D-7663FCEEC5DE}" dt="2020-11-10T17:16:11.473" v="1133" actId="2696"/>
        <pc:sldMkLst>
          <pc:docMk/>
          <pc:sldMk cId="249247315" sldId="257"/>
        </pc:sldMkLst>
        <pc:spChg chg="del">
          <ac:chgData name="Wengle, Anna" userId="d316c7f5-2034-489c-84e7-aff4674dcfd2" providerId="ADAL" clId="{E0FC22BE-E39F-4400-956D-7663FCEEC5DE}" dt="2020-11-10T17:05:04.865" v="1104" actId="478"/>
          <ac:spMkLst>
            <pc:docMk/>
            <pc:sldMk cId="249247315" sldId="257"/>
            <ac:spMk id="2" creationId="{AE3065BD-C787-4253-BFA0-FC7783597ACB}"/>
          </ac:spMkLst>
        </pc:spChg>
        <pc:spChg chg="del">
          <ac:chgData name="Wengle, Anna" userId="d316c7f5-2034-489c-84e7-aff4674dcfd2" providerId="ADAL" clId="{E0FC22BE-E39F-4400-956D-7663FCEEC5DE}" dt="2020-11-10T17:04:32.099" v="1077" actId="931"/>
          <ac:spMkLst>
            <pc:docMk/>
            <pc:sldMk cId="249247315" sldId="257"/>
            <ac:spMk id="3" creationId="{9A36E80A-741B-4E10-9C2E-AC0BCAFF27FA}"/>
          </ac:spMkLst>
        </pc:sp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5" creationId="{86208DB6-B865-43FB-BDCE-7F7A7F9D6B36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7" creationId="{BC0197AB-9A45-4A72-9F86-FDA84A8BD9C3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9" creationId="{619FB6F9-8EE4-4C04-A853-EDC09E7E6A63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11" creationId="{76ACCC2D-5AFC-45DF-8FF4-3D9780D4D6CC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13" creationId="{FC0A2DF7-85DD-408D-B563-3CACF7F7A0A9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15" creationId="{A5960CA1-705B-4A3B-89DC-0F87E03955F3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17" creationId="{C2A5BD28-C737-4C3B-998A-0D4D5FD52785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19" creationId="{7B8A1C72-A58F-4C96-B2E1-E1F08DF081B4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21" creationId="{9F97110B-B9A5-4488-84A5-793109AD7C04}"/>
          </ac:picMkLst>
        </pc:picChg>
        <pc:picChg chg="add mod">
          <ac:chgData name="Wengle, Anna" userId="d316c7f5-2034-489c-84e7-aff4674dcfd2" providerId="ADAL" clId="{E0FC22BE-E39F-4400-956D-7663FCEEC5DE}" dt="2020-11-10T17:04:41.451" v="1098" actId="1076"/>
          <ac:picMkLst>
            <pc:docMk/>
            <pc:sldMk cId="249247315" sldId="257"/>
            <ac:picMk id="23" creationId="{F21DE928-ED0B-4596-89B7-71A477437A8F}"/>
          </ac:picMkLst>
        </pc:picChg>
      </pc:sldChg>
      <pc:sldChg chg="addSp delSp modSp add del">
        <pc:chgData name="Wengle, Anna" userId="d316c7f5-2034-489c-84e7-aff4674dcfd2" providerId="ADAL" clId="{E0FC22BE-E39F-4400-956D-7663FCEEC5DE}" dt="2020-11-10T15:30:21.480" v="1075" actId="2696"/>
        <pc:sldMkLst>
          <pc:docMk/>
          <pc:sldMk cId="463043334" sldId="257"/>
        </pc:sldMkLst>
        <pc:spChg chg="del">
          <ac:chgData name="Wengle, Anna" userId="d316c7f5-2034-489c-84e7-aff4674dcfd2" providerId="ADAL" clId="{E0FC22BE-E39F-4400-956D-7663FCEEC5DE}" dt="2020-11-10T15:29:54.226" v="1062" actId="478"/>
          <ac:spMkLst>
            <pc:docMk/>
            <pc:sldMk cId="463043334" sldId="257"/>
            <ac:spMk id="2" creationId="{FFF11DBD-14FF-47A4-A5A5-2D92360EC726}"/>
          </ac:spMkLst>
        </pc:spChg>
        <pc:spChg chg="del">
          <ac:chgData name="Wengle, Anna" userId="d316c7f5-2034-489c-84e7-aff4674dcfd2" providerId="ADAL" clId="{E0FC22BE-E39F-4400-956D-7663FCEEC5DE}" dt="2020-11-10T15:29:45.734" v="1050" actId="931"/>
          <ac:spMkLst>
            <pc:docMk/>
            <pc:sldMk cId="463043334" sldId="257"/>
            <ac:spMk id="3" creationId="{D9BB96EB-B510-4720-858C-C36A30D59B02}"/>
          </ac:spMkLst>
        </pc:spChg>
        <pc:picChg chg="add mod">
          <ac:chgData name="Wengle, Anna" userId="d316c7f5-2034-489c-84e7-aff4674dcfd2" providerId="ADAL" clId="{E0FC22BE-E39F-4400-956D-7663FCEEC5DE}" dt="2020-11-10T15:30:03.962" v="1073" actId="1076"/>
          <ac:picMkLst>
            <pc:docMk/>
            <pc:sldMk cId="463043334" sldId="257"/>
            <ac:picMk id="5" creationId="{C70CA980-414F-4904-A32A-45D4E4744687}"/>
          </ac:picMkLst>
        </pc:picChg>
        <pc:picChg chg="add mod">
          <ac:chgData name="Wengle, Anna" userId="d316c7f5-2034-489c-84e7-aff4674dcfd2" providerId="ADAL" clId="{E0FC22BE-E39F-4400-956D-7663FCEEC5DE}" dt="2020-11-10T15:30:03.175" v="1072" actId="1076"/>
          <ac:picMkLst>
            <pc:docMk/>
            <pc:sldMk cId="463043334" sldId="257"/>
            <ac:picMk id="7" creationId="{8CDC86CA-89A0-4BA5-9F08-FFB36A784BAF}"/>
          </ac:picMkLst>
        </pc:picChg>
        <pc:picChg chg="add mod">
          <ac:chgData name="Wengle, Anna" userId="d316c7f5-2034-489c-84e7-aff4674dcfd2" providerId="ADAL" clId="{E0FC22BE-E39F-4400-956D-7663FCEEC5DE}" dt="2020-11-10T15:30:02.656" v="1071" actId="1076"/>
          <ac:picMkLst>
            <pc:docMk/>
            <pc:sldMk cId="463043334" sldId="257"/>
            <ac:picMk id="9" creationId="{26F8D587-C331-482A-8CC0-2F57AEC99172}"/>
          </ac:picMkLst>
        </pc:picChg>
        <pc:picChg chg="add mod">
          <ac:chgData name="Wengle, Anna" userId="d316c7f5-2034-489c-84e7-aff4674dcfd2" providerId="ADAL" clId="{E0FC22BE-E39F-4400-956D-7663FCEEC5DE}" dt="2020-11-10T15:30:01.992" v="1070" actId="1076"/>
          <ac:picMkLst>
            <pc:docMk/>
            <pc:sldMk cId="463043334" sldId="257"/>
            <ac:picMk id="11" creationId="{D67EABB6-B29E-4EED-921F-A8730F383E19}"/>
          </ac:picMkLst>
        </pc:picChg>
        <pc:picChg chg="add mod">
          <ac:chgData name="Wengle, Anna" userId="d316c7f5-2034-489c-84e7-aff4674dcfd2" providerId="ADAL" clId="{E0FC22BE-E39F-4400-956D-7663FCEEC5DE}" dt="2020-11-10T15:30:01.128" v="1069" actId="1076"/>
          <ac:picMkLst>
            <pc:docMk/>
            <pc:sldMk cId="463043334" sldId="257"/>
            <ac:picMk id="13" creationId="{C5D2DCBC-E877-460C-BD10-ADCBF6656817}"/>
          </ac:picMkLst>
        </pc:picChg>
        <pc:picChg chg="add mod">
          <ac:chgData name="Wengle, Anna" userId="d316c7f5-2034-489c-84e7-aff4674dcfd2" providerId="ADAL" clId="{E0FC22BE-E39F-4400-956D-7663FCEEC5DE}" dt="2020-11-10T15:30:00.110" v="1068" actId="1076"/>
          <ac:picMkLst>
            <pc:docMk/>
            <pc:sldMk cId="463043334" sldId="257"/>
            <ac:picMk id="15" creationId="{6735D73E-C8C2-4163-B64E-5AD0DDF9873E}"/>
          </ac:picMkLst>
        </pc:picChg>
        <pc:picChg chg="add del mod">
          <ac:chgData name="Wengle, Anna" userId="d316c7f5-2034-489c-84e7-aff4674dcfd2" providerId="ADAL" clId="{E0FC22BE-E39F-4400-956D-7663FCEEC5DE}" dt="2020-11-10T15:29:59.050" v="1067" actId="478"/>
          <ac:picMkLst>
            <pc:docMk/>
            <pc:sldMk cId="463043334" sldId="257"/>
            <ac:picMk id="17" creationId="{BC5B9331-9534-4606-9DEC-4F6E050EE76A}"/>
          </ac:picMkLst>
        </pc:picChg>
        <pc:picChg chg="add mod">
          <ac:chgData name="Wengle, Anna" userId="d316c7f5-2034-489c-84e7-aff4674dcfd2" providerId="ADAL" clId="{E0FC22BE-E39F-4400-956D-7663FCEEC5DE}" dt="2020-11-10T15:30:04.982" v="1074" actId="1076"/>
          <ac:picMkLst>
            <pc:docMk/>
            <pc:sldMk cId="463043334" sldId="257"/>
            <ac:picMk id="19" creationId="{A5D48DEE-A8B7-4FC3-93D0-1DF485C8AD7E}"/>
          </ac:picMkLst>
        </pc:picChg>
        <pc:picChg chg="add mod">
          <ac:chgData name="Wengle, Anna" userId="d316c7f5-2034-489c-84e7-aff4674dcfd2" providerId="ADAL" clId="{E0FC22BE-E39F-4400-956D-7663FCEEC5DE}" dt="2020-11-10T15:29:56.414" v="1064" actId="1076"/>
          <ac:picMkLst>
            <pc:docMk/>
            <pc:sldMk cId="463043334" sldId="257"/>
            <ac:picMk id="21" creationId="{BC4C4E76-85C2-41D9-998E-CBF51C27B11A}"/>
          </ac:picMkLst>
        </pc:picChg>
        <pc:picChg chg="add mod">
          <ac:chgData name="Wengle, Anna" userId="d316c7f5-2034-489c-84e7-aff4674dcfd2" providerId="ADAL" clId="{E0FC22BE-E39F-4400-956D-7663FCEEC5DE}" dt="2020-11-10T15:29:55.614" v="1063" actId="1076"/>
          <ac:picMkLst>
            <pc:docMk/>
            <pc:sldMk cId="463043334" sldId="257"/>
            <ac:picMk id="23" creationId="{643FF310-86BB-4F10-B9E3-1B2F73855851}"/>
          </ac:picMkLst>
        </pc:picChg>
      </pc:sldChg>
      <pc:sldChg chg="modSp del">
        <pc:chgData name="Wengle, Anna" userId="d316c7f5-2034-489c-84e7-aff4674dcfd2" providerId="ADAL" clId="{E0FC22BE-E39F-4400-956D-7663FCEEC5DE}" dt="2020-10-20T06:45:27.306" v="45" actId="2696"/>
        <pc:sldMkLst>
          <pc:docMk/>
          <pc:sldMk cId="2127675299" sldId="257"/>
        </pc:sldMkLst>
        <pc:spChg chg="mod">
          <ac:chgData name="Wengle, Anna" userId="d316c7f5-2034-489c-84e7-aff4674dcfd2" providerId="ADAL" clId="{E0FC22BE-E39F-4400-956D-7663FCEEC5DE}" dt="2020-10-20T06:43:30.018" v="44" actId="20577"/>
          <ac:spMkLst>
            <pc:docMk/>
            <pc:sldMk cId="2127675299" sldId="257"/>
            <ac:spMk id="7" creationId="{A14B5D27-68DF-4876-BB0D-0757F5B5D20E}"/>
          </ac:spMkLst>
        </pc:spChg>
        <pc:spChg chg="mod">
          <ac:chgData name="Wengle, Anna" userId="d316c7f5-2034-489c-84e7-aff4674dcfd2" providerId="ADAL" clId="{E0FC22BE-E39F-4400-956D-7663FCEEC5DE}" dt="2020-10-20T06:43:10.977" v="6" actId="20577"/>
          <ac:spMkLst>
            <pc:docMk/>
            <pc:sldMk cId="2127675299" sldId="257"/>
            <ac:spMk id="9" creationId="{9DEAC48D-17E6-4D02-8231-625981672D94}"/>
          </ac:spMkLst>
        </pc:spChg>
      </pc:sldChg>
      <pc:sldChg chg="addSp add del">
        <pc:chgData name="Wengle, Anna" userId="d316c7f5-2034-489c-84e7-aff4674dcfd2" providerId="ADAL" clId="{E0FC22BE-E39F-4400-956D-7663FCEEC5DE}" dt="2020-11-10T17:16:11.521" v="1134" actId="2696"/>
        <pc:sldMkLst>
          <pc:docMk/>
          <pc:sldMk cId="913167427" sldId="258"/>
        </pc:sldMkLst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4" creationId="{2BD6AD51-16A1-455A-AEDC-1173176631CF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5" creationId="{8C32F34D-2BD0-4DB0-87D3-BE49DBE261DC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6" creationId="{9DE94A22-7FF3-4516-987D-C2C33AA0D008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7" creationId="{A181F787-10C3-40E5-B1FF-2A160FDBC834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8" creationId="{EA5B80EC-3C03-4C01-852E-119E0DCD078B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9" creationId="{FC4AEBB1-7341-4ACA-99BF-7E6150042C32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10" creationId="{D7DAEE40-C06E-4FDF-8FCE-9A0A05AED1CE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11" creationId="{8F259CE8-AE1A-4915-99E5-896CFB06C9A7}"/>
          </ac:picMkLst>
        </pc:picChg>
        <pc:picChg chg="add">
          <ac:chgData name="Wengle, Anna" userId="d316c7f5-2034-489c-84e7-aff4674dcfd2" providerId="ADAL" clId="{E0FC22BE-E39F-4400-956D-7663FCEEC5DE}" dt="2020-11-10T17:04:57.025" v="1103"/>
          <ac:picMkLst>
            <pc:docMk/>
            <pc:sldMk cId="913167427" sldId="258"/>
            <ac:picMk id="12" creationId="{C9CE0702-DE5F-4EE3-B8C6-29D01064C7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44EC-13C2-4EC9-8D9E-7B23A19C8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DC8B-5E88-41DC-8D3E-31320297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6A07-B01F-4880-91CF-075F2F86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8101-97C5-400C-9A39-2C942232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53B9-E755-4257-AEE8-754AD379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06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04E-67DF-43FB-A146-E4A0A0E7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FF9DD-0E15-4C55-AF10-E6C04691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2984-7798-402E-A2CB-AE99C408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0823-AE3B-41DF-B932-79AB7F25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7974-5B5D-475C-B1B9-07D63126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46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0E911-7476-46AA-B5F9-BC6158BB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A6318-0AD3-42D7-92AA-C911C9BD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80C0-7DA9-4E7F-8654-E6E2616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08F0-2E06-41DE-AD61-F13573AC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7A8E-990D-4F86-8E59-DD0CE2E2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8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09C8-086C-4524-943C-8589BDC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CB47-E478-4DD9-A449-5A262A0B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0E01-E758-4069-B610-CE7908C9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C1A3-B03E-4CFC-B16B-F76F3A61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DF9D-39C9-4068-898B-663F1633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5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9C7-E32D-4A7B-B17B-E5D39FB8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B0B5-3867-428A-83E7-9B3E3E64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FDC4-E8E7-4765-9AFE-62166ED4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4EEB-CDCE-4B71-9223-485C1A0D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37FE-3B55-4259-9E6C-C7226C94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78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6410-CE03-4861-9737-76CFEF4E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6CB5-0359-491A-8918-CA661F28C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8328D-5CDC-4AE6-AE21-F15C910E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19B16-390E-451E-8F5B-9F6E4D9F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A3E2-B6F6-4BA9-BA99-3F7CA7D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78CA3-E3E2-416E-93A8-0BD80E32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67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679F-E6ED-482E-82EC-E56BB1E8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E06F4-7F31-4105-9845-689A6769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534A-60E6-4A7D-ABFC-1AD0EB3FB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F7998-36AE-47F7-A246-C90E6B779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3A36-F4F5-493F-8278-7875E8906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9F6AE-9116-4617-A38D-64F9F010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BB2AB-5415-4AD2-9CA4-E07B009A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49A45-30B9-44ED-ABE8-BDC6161D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049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E77F-448B-4AD2-ADC7-734886D6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8FEB0-15C7-4972-8115-95D1BCA4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9349-FC39-4B64-91C1-481BB1D3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6BAD4-1750-4CCF-B44D-2125C28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7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BA9DD-993B-413D-A082-29B260F6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AB9C3-8851-4F76-B352-F04FFAB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0732-65FB-4C75-B398-BD757902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03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F66C-AB05-4BA0-BE83-3F1FEC84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7650-D8BB-40B0-9EE4-F34222C8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F2F26-FC7B-4993-8584-34630C92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E4D5-C79C-4065-A8CC-C4ED06AB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3A816-6772-4644-A1D1-90771F07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F386-302F-4E0B-B155-3950AB61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92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53E-CEF1-480A-862E-95A2207F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AFB12-426E-453C-87A7-FA0D3A589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0A9A0-44D5-40A1-AEE3-9572D06B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49DC8-67B3-442A-A8E6-A5A295CD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D782-FB90-4CAA-8BF1-3C114093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D551-625A-4C41-9289-4A06459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9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A15F5-0F2F-434B-B9D1-676A1F1F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25B2-A340-4A59-B798-337AE4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360F-9E8A-474B-85C2-F9806CED5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A4A5-ECA2-4870-B5EA-414A31BED237}" type="datetimeFigureOut">
              <a:rPr lang="sv-SE" smtClean="0"/>
              <a:t>2021-01-14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08AF-4B26-46E7-8AD6-918D88E3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0394-D4C2-4C0C-BA83-76C8155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6A9A-5E0B-4477-B2EB-7DFD33168B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A893EA-E75D-45C0-B652-189A6C9BAB88}"/>
              </a:ext>
            </a:extLst>
          </p:cNvPr>
          <p:cNvSpPr/>
          <p:nvPr/>
        </p:nvSpPr>
        <p:spPr>
          <a:xfrm>
            <a:off x="0" y="0"/>
            <a:ext cx="2876764" cy="6858000"/>
          </a:xfrm>
          <a:prstGeom prst="rect">
            <a:avLst/>
          </a:prstGeom>
          <a:solidFill>
            <a:srgbClr val="8A3CC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94C2F-1B7D-40A9-A025-EE347D7F17D1}"/>
              </a:ext>
            </a:extLst>
          </p:cNvPr>
          <p:cNvSpPr/>
          <p:nvPr/>
        </p:nvSpPr>
        <p:spPr>
          <a:xfrm>
            <a:off x="2887040" y="-10895"/>
            <a:ext cx="9315236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B5D27-68DF-4876-BB0D-0757F5B5D20E}"/>
              </a:ext>
            </a:extLst>
          </p:cNvPr>
          <p:cNvSpPr txBox="1"/>
          <p:nvPr/>
        </p:nvSpPr>
        <p:spPr>
          <a:xfrm>
            <a:off x="61645" y="164386"/>
            <a:ext cx="2753474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200" b="1" dirty="0">
                <a:solidFill>
                  <a:schemeClr val="bg1"/>
                </a:solidFill>
                <a:latin typeface="Graphik" panose="020B0503030202060203" pitchFamily="34" charset="0"/>
              </a:rPr>
              <a:t>User Journey: Appointment Booking Process</a:t>
            </a:r>
          </a:p>
          <a:p>
            <a:r>
              <a:rPr lang="sv-SE" sz="1100" i="1" dirty="0">
                <a:solidFill>
                  <a:schemeClr val="bg1"/>
                </a:solidFill>
                <a:latin typeface="Graphik"/>
              </a:rPr>
              <a:t>This journey allows the patient to </a:t>
            </a:r>
            <a:r>
              <a:rPr lang="sv-SE" sz="1100" i="1" dirty="0" err="1">
                <a:solidFill>
                  <a:schemeClr val="bg1"/>
                </a:solidFill>
                <a:latin typeface="Graphik"/>
              </a:rPr>
              <a:t>book</a:t>
            </a:r>
            <a:r>
              <a:rPr lang="sv-SE" sz="1100" i="1" dirty="0">
                <a:solidFill>
                  <a:schemeClr val="bg1"/>
                </a:solidFill>
                <a:latin typeface="Graphik"/>
              </a:rPr>
              <a:t> a </a:t>
            </a:r>
            <a:r>
              <a:rPr lang="sv-SE" sz="1100" i="1" dirty="0" err="1">
                <a:solidFill>
                  <a:schemeClr val="bg1"/>
                </a:solidFill>
                <a:latin typeface="Graphik"/>
              </a:rPr>
              <a:t>doctor's</a:t>
            </a:r>
            <a:r>
              <a:rPr lang="sv-SE" sz="1100" i="1" dirty="0">
                <a:solidFill>
                  <a:schemeClr val="bg1"/>
                </a:solidFill>
                <a:latin typeface="Graphik"/>
              </a:rPr>
              <a:t> </a:t>
            </a:r>
            <a:r>
              <a:rPr lang="sv-SE" sz="1100" i="1" dirty="0" err="1">
                <a:solidFill>
                  <a:schemeClr val="bg1"/>
                </a:solidFill>
                <a:latin typeface="Graphik"/>
              </a:rPr>
              <a:t>appointment</a:t>
            </a:r>
            <a:r>
              <a:rPr lang="sv-SE" sz="1100" i="1" dirty="0">
                <a:solidFill>
                  <a:schemeClr val="bg1"/>
                </a:solidFill>
                <a:latin typeface="Graphik"/>
              </a:rPr>
              <a:t> in the app.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437-52C8-44F3-9768-F4EB602E7313}"/>
              </a:ext>
            </a:extLst>
          </p:cNvPr>
          <p:cNvSpPr/>
          <p:nvPr/>
        </p:nvSpPr>
        <p:spPr>
          <a:xfrm>
            <a:off x="133564" y="1128991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AC48D-17E6-4D02-8231-625981672D94}"/>
              </a:ext>
            </a:extLst>
          </p:cNvPr>
          <p:cNvSpPr txBox="1"/>
          <p:nvPr/>
        </p:nvSpPr>
        <p:spPr>
          <a:xfrm>
            <a:off x="431516" y="1022840"/>
            <a:ext cx="2157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User Login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Enter social security number and password and click ”Sign in”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36992-113F-4DE0-B24E-CEA962C74D4B}"/>
              </a:ext>
            </a:extLst>
          </p:cNvPr>
          <p:cNvSpPr/>
          <p:nvPr/>
        </p:nvSpPr>
        <p:spPr>
          <a:xfrm>
            <a:off x="133564" y="1883988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F1C1C-A2A5-440A-880E-24F77588B380}"/>
              </a:ext>
            </a:extLst>
          </p:cNvPr>
          <p:cNvSpPr txBox="1"/>
          <p:nvPr/>
        </p:nvSpPr>
        <p:spPr>
          <a:xfrm>
            <a:off x="431516" y="1777837"/>
            <a:ext cx="2301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Home Screen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Click on ”Book Appointment”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01525B-D9C3-4382-89AD-30CB83D9420D}"/>
              </a:ext>
            </a:extLst>
          </p:cNvPr>
          <p:cNvSpPr/>
          <p:nvPr/>
        </p:nvSpPr>
        <p:spPr>
          <a:xfrm>
            <a:off x="133564" y="2426674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9CE33-76DC-4946-A0A8-953C81B4EA0E}"/>
              </a:ext>
            </a:extLst>
          </p:cNvPr>
          <p:cNvSpPr txBox="1"/>
          <p:nvPr/>
        </p:nvSpPr>
        <p:spPr>
          <a:xfrm>
            <a:off x="431516" y="2320523"/>
            <a:ext cx="230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Healthcare Profile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Enter personal details and click ”Next”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AF4D1D-FE3B-4B35-B412-71FFD78F0FCD}"/>
              </a:ext>
            </a:extLst>
          </p:cNvPr>
          <p:cNvSpPr/>
          <p:nvPr/>
        </p:nvSpPr>
        <p:spPr>
          <a:xfrm>
            <a:off x="133564" y="3030660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7BEE4-EF6F-4AC1-9023-DB08740DD8A1}"/>
              </a:ext>
            </a:extLst>
          </p:cNvPr>
          <p:cNvSpPr txBox="1"/>
          <p:nvPr/>
        </p:nvSpPr>
        <p:spPr>
          <a:xfrm>
            <a:off x="431516" y="2924509"/>
            <a:ext cx="23651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What Symptoms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Choose one symptom from the list. Click ”Add More” if needed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9EB5D0-F677-425E-9363-9DBA7AC7CEEB}"/>
              </a:ext>
            </a:extLst>
          </p:cNvPr>
          <p:cNvSpPr/>
          <p:nvPr/>
        </p:nvSpPr>
        <p:spPr>
          <a:xfrm>
            <a:off x="133564" y="3666808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951CE-92D2-4C65-8280-367ED801735A}"/>
              </a:ext>
            </a:extLst>
          </p:cNvPr>
          <p:cNvSpPr txBox="1"/>
          <p:nvPr/>
        </p:nvSpPr>
        <p:spPr>
          <a:xfrm>
            <a:off x="431516" y="3560657"/>
            <a:ext cx="230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Time with Symptoms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Fill in start-date and time and end-date and time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C0EB73-CD9C-4F85-A88A-6F3D016FA798}"/>
              </a:ext>
            </a:extLst>
          </p:cNvPr>
          <p:cNvSpPr/>
          <p:nvPr/>
        </p:nvSpPr>
        <p:spPr>
          <a:xfrm>
            <a:off x="133564" y="4272575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BCFFB-7159-4B17-A8E3-76497F3EE0EB}"/>
              </a:ext>
            </a:extLst>
          </p:cNvPr>
          <p:cNvSpPr txBox="1"/>
          <p:nvPr/>
        </p:nvSpPr>
        <p:spPr>
          <a:xfrm>
            <a:off x="431516" y="4166424"/>
            <a:ext cx="230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Upload Photo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Click on ”Upload photo” to upload a photo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1C6AE7-DD9D-479A-9BA4-F08AD9C95B8B}"/>
              </a:ext>
            </a:extLst>
          </p:cNvPr>
          <p:cNvSpPr/>
          <p:nvPr/>
        </p:nvSpPr>
        <p:spPr>
          <a:xfrm>
            <a:off x="133564" y="4883561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DA2522-FA5A-42BA-8EFE-847ACF5E7EFE}"/>
              </a:ext>
            </a:extLst>
          </p:cNvPr>
          <p:cNvSpPr txBox="1"/>
          <p:nvPr/>
        </p:nvSpPr>
        <p:spPr>
          <a:xfrm>
            <a:off x="431516" y="4777410"/>
            <a:ext cx="230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Pick a Time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Choose a suitable time for your appointment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A9D76E-F519-458B-9424-8CB81B3FFC5B}"/>
              </a:ext>
            </a:extLst>
          </p:cNvPr>
          <p:cNvSpPr/>
          <p:nvPr/>
        </p:nvSpPr>
        <p:spPr>
          <a:xfrm>
            <a:off x="133564" y="5550518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0662C-5FEB-4EAC-A700-3FFCD6639BDC}"/>
              </a:ext>
            </a:extLst>
          </p:cNvPr>
          <p:cNvSpPr txBox="1"/>
          <p:nvPr/>
        </p:nvSpPr>
        <p:spPr>
          <a:xfrm>
            <a:off x="431516" y="5444367"/>
            <a:ext cx="230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>
                <a:solidFill>
                  <a:schemeClr val="bg1"/>
                </a:solidFill>
                <a:latin typeface="Graphik" panose="020B0503030202060203" pitchFamily="34" charset="0"/>
              </a:rPr>
              <a:t>No Timeslots Available</a:t>
            </a:r>
            <a:endParaRPr lang="sv-SE" sz="1100" b="1" dirty="0">
              <a:solidFill>
                <a:schemeClr val="bg1"/>
              </a:solidFill>
              <a:latin typeface="Graphik" panose="020B0503030202060203" pitchFamily="34" charset="0"/>
            </a:endParaRP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Confirm time or ask for a new time proposal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87C144-C085-4F40-A7C2-368BB2D444C0}"/>
              </a:ext>
            </a:extLst>
          </p:cNvPr>
          <p:cNvSpPr/>
          <p:nvPr/>
        </p:nvSpPr>
        <p:spPr>
          <a:xfrm>
            <a:off x="133564" y="6195963"/>
            <a:ext cx="297952" cy="278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8A3CC4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22947-70AC-4304-B5B8-09A7FC9A9572}"/>
              </a:ext>
            </a:extLst>
          </p:cNvPr>
          <p:cNvSpPr txBox="1"/>
          <p:nvPr/>
        </p:nvSpPr>
        <p:spPr>
          <a:xfrm>
            <a:off x="431516" y="6089812"/>
            <a:ext cx="230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chemeClr val="bg1"/>
                </a:solidFill>
                <a:latin typeface="Graphik" panose="020B0503030202060203" pitchFamily="34" charset="0"/>
              </a:rPr>
              <a:t>Appointment Confirmed</a:t>
            </a:r>
          </a:p>
          <a:p>
            <a:r>
              <a:rPr lang="sv-SE" sz="1100" dirty="0">
                <a:solidFill>
                  <a:schemeClr val="bg1"/>
                </a:solidFill>
                <a:latin typeface="Graphik" panose="020B0503030202060203" pitchFamily="34" charset="0"/>
              </a:rPr>
              <a:t>The appointment is now confirmed</a:t>
            </a:r>
          </a:p>
        </p:txBody>
      </p:sp>
      <p:pic>
        <p:nvPicPr>
          <p:cNvPr id="68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800FDA-2E9C-48B0-8DF5-D40C6E36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63" y="115403"/>
            <a:ext cx="1471514" cy="3136768"/>
          </a:xfrm>
          <a:prstGeom prst="rect">
            <a:avLst/>
          </a:prstGeom>
        </p:spPr>
      </p:pic>
      <p:pic>
        <p:nvPicPr>
          <p:cNvPr id="69" name="Picture 68" descr="A picture containing person, holding, looking, racket&#10;&#10;Description automatically generated">
            <a:extLst>
              <a:ext uri="{FF2B5EF4-FFF2-40B4-BE49-F238E27FC236}">
                <a16:creationId xmlns:a16="http://schemas.microsoft.com/office/drawing/2014/main" id="{AC7EA281-8016-403B-B629-9D5F8305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85" y="115403"/>
            <a:ext cx="1471514" cy="3148571"/>
          </a:xfrm>
          <a:prstGeom prst="rect">
            <a:avLst/>
          </a:prstGeom>
        </p:spPr>
      </p:pic>
      <p:pic>
        <p:nvPicPr>
          <p:cNvPr id="70" name="Picture 6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0448A79-E0EC-4DDE-87E0-BAE1CE253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40" y="115403"/>
            <a:ext cx="1469230" cy="3193827"/>
          </a:xfrm>
          <a:prstGeom prst="rect">
            <a:avLst/>
          </a:prstGeom>
        </p:spPr>
      </p:pic>
      <p:pic>
        <p:nvPicPr>
          <p:cNvPr id="71" name="Picture 7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55761C-AB70-4FF5-A55A-E2AF8042B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11" y="120497"/>
            <a:ext cx="1495425" cy="3231249"/>
          </a:xfrm>
          <a:prstGeom prst="rect">
            <a:avLst/>
          </a:prstGeom>
        </p:spPr>
      </p:pic>
      <p:pic>
        <p:nvPicPr>
          <p:cNvPr id="72" name="Picture 7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A1E240-8493-4710-95FD-195A9B8CD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01" y="3506392"/>
            <a:ext cx="1491890" cy="3220644"/>
          </a:xfrm>
          <a:prstGeom prst="rect">
            <a:avLst/>
          </a:prstGeom>
        </p:spPr>
      </p:pic>
      <p:pic>
        <p:nvPicPr>
          <p:cNvPr id="75" name="Picture 74" descr="Table&#10;&#10;Description automatically generated">
            <a:extLst>
              <a:ext uri="{FF2B5EF4-FFF2-40B4-BE49-F238E27FC236}">
                <a16:creationId xmlns:a16="http://schemas.microsoft.com/office/drawing/2014/main" id="{6812B532-6323-409D-91F5-0EEE4BB00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79" y="3506392"/>
            <a:ext cx="1495425" cy="3224179"/>
          </a:xfrm>
          <a:prstGeom prst="rect">
            <a:avLst/>
          </a:prstGeom>
        </p:spPr>
      </p:pic>
      <p:pic>
        <p:nvPicPr>
          <p:cNvPr id="76" name="Picture 75" descr="Text, letter&#10;&#10;Description automatically generated">
            <a:extLst>
              <a:ext uri="{FF2B5EF4-FFF2-40B4-BE49-F238E27FC236}">
                <a16:creationId xmlns:a16="http://schemas.microsoft.com/office/drawing/2014/main" id="{CC8E9493-DF4C-4F4C-8119-D782B890F3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92" y="3533899"/>
            <a:ext cx="1495425" cy="3227714"/>
          </a:xfrm>
          <a:prstGeom prst="rect">
            <a:avLst/>
          </a:prstGeom>
        </p:spPr>
      </p:pic>
      <p:pic>
        <p:nvPicPr>
          <p:cNvPr id="77" name="Picture 76" descr="Text, letter&#10;&#10;Description automatically generated">
            <a:extLst>
              <a:ext uri="{FF2B5EF4-FFF2-40B4-BE49-F238E27FC236}">
                <a16:creationId xmlns:a16="http://schemas.microsoft.com/office/drawing/2014/main" id="{62FDD1C7-1BA8-4DC8-A6FB-78D9466F3B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05" y="3533899"/>
            <a:ext cx="1488354" cy="32383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27F2CE-586D-48A5-A0B8-A9AE2D8811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6809" y="124031"/>
            <a:ext cx="1495942" cy="32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664586ff-26de-4501-b4ad-af251336028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B6305ED332264E9962F5D0483114EF" ma:contentTypeVersion="10" ma:contentTypeDescription="Create a new document." ma:contentTypeScope="" ma:versionID="7c349f249a12256f5d0ad25eecb17674">
  <xsd:schema xmlns:xsd="http://www.w3.org/2001/XMLSchema" xmlns:xs="http://www.w3.org/2001/XMLSchema" xmlns:p="http://schemas.microsoft.com/office/2006/metadata/properties" xmlns:ns2="664586ff-26de-4501-b4ad-af251336028d" targetNamespace="http://schemas.microsoft.com/office/2006/metadata/properties" ma:root="true" ma:fieldsID="0116f3ce4a8834f3d57cd8ad8671fb7f" ns2:_="">
    <xsd:import namespace="664586ff-26de-4501-b4ad-af25133602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Note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586ff-26de-4501-b4ad-af2513360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s" ma:index="12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1745FC-595D-4694-9F91-D78AEB8719EE}">
  <ds:schemaRefs>
    <ds:schemaRef ds:uri="http://schemas.microsoft.com/office/2006/metadata/properties"/>
    <ds:schemaRef ds:uri="http://schemas.microsoft.com/office/infopath/2007/PartnerControls"/>
    <ds:schemaRef ds:uri="664586ff-26de-4501-b4ad-af251336028d"/>
  </ds:schemaRefs>
</ds:datastoreItem>
</file>

<file path=customXml/itemProps2.xml><?xml version="1.0" encoding="utf-8"?>
<ds:datastoreItem xmlns:ds="http://schemas.openxmlformats.org/officeDocument/2006/customXml" ds:itemID="{C980DDC5-799E-416F-9D05-775A5C017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586ff-26de-4501-b4ad-af25133602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90E49-B893-49A2-89F8-99AC102641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130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Wengle, Anna</dc:creator>
  <cp:lastModifiedBy>Wengle, Anna</cp:lastModifiedBy>
  <cp:revision>4</cp:revision>
  <dcterms:created xsi:type="dcterms:W3CDTF">2020-10-11T11:45:31Z</dcterms:created>
  <dcterms:modified xsi:type="dcterms:W3CDTF">2021-01-14T10:45:21Z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0x010100D7B6305ED332264E9962F5D0483114EF</vt:lpwstr>
  </property>
</Properties>
</file>