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6"/>
  </p:notesMasterIdLst>
  <p:handoutMasterIdLst>
    <p:handoutMasterId r:id="rId7"/>
  </p:handoutMasterIdLst>
  <p:sldIdLst>
    <p:sldId id="26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FFFFFF"/>
    <a:srgbClr val="242424"/>
    <a:srgbClr val="313131"/>
    <a:srgbClr val="6B6B6B"/>
    <a:srgbClr val="000000"/>
    <a:srgbClr val="C66D59"/>
    <a:srgbClr val="535353"/>
    <a:srgbClr val="3F3599"/>
    <a:srgbClr val="8A1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173" autoAdjust="0"/>
  </p:normalViewPr>
  <p:slideViewPr>
    <p:cSldViewPr snapToGrid="0" snapToObjects="1">
      <p:cViewPr varScale="1">
        <p:scale>
          <a:sx n="88" d="100"/>
          <a:sy n="88" d="100"/>
        </p:scale>
        <p:origin x="494" y="58"/>
      </p:cViewPr>
      <p:guideLst>
        <p:guide orient="horz" pos="2880"/>
        <p:guide pos="3840"/>
      </p:guideLst>
    </p:cSldViewPr>
  </p:slideViewPr>
  <p:notesTextViewPr>
    <p:cViewPr>
      <p:scale>
        <a:sx n="3" d="2"/>
        <a:sy n="3" d="2"/>
      </p:scale>
      <p:origin x="0" y="0"/>
    </p:cViewPr>
  </p:notesTextViewPr>
  <p:notesViewPr>
    <p:cSldViewPr snapToGrid="0" snapToObjects="1">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51230B-DEFE-41BF-AE8E-656F58EA70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10072A-679B-416E-A8C6-A68F32034D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2C5F8E-E2C2-4FF9-8B57-67D4FB61D294}" type="datetimeFigureOut">
              <a:rPr lang="en-US" smtClean="0"/>
              <a:t>2/21/2022</a:t>
            </a:fld>
            <a:endParaRPr lang="en-US"/>
          </a:p>
        </p:txBody>
      </p:sp>
      <p:sp>
        <p:nvSpPr>
          <p:cNvPr id="4" name="Footer Placeholder 3">
            <a:extLst>
              <a:ext uri="{FF2B5EF4-FFF2-40B4-BE49-F238E27FC236}">
                <a16:creationId xmlns:a16="http://schemas.microsoft.com/office/drawing/2014/main" id="{5EE46562-1858-4365-AC96-85ABBBD831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365DC0-29A6-487E-ADC7-0F95B07BFF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39E49-0E4D-4526-A292-CC7BBB602291}" type="slidenum">
              <a:rPr lang="en-US" smtClean="0"/>
              <a:t>‹#›</a:t>
            </a:fld>
            <a:endParaRPr lang="en-US"/>
          </a:p>
        </p:txBody>
      </p:sp>
    </p:spTree>
    <p:extLst>
      <p:ext uri="{BB962C8B-B14F-4D97-AF65-F5344CB8AC3E}">
        <p14:creationId xmlns:p14="http://schemas.microsoft.com/office/powerpoint/2010/main" val="4006125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26823-CDC3-40E7-87B7-CBC6A76F7F85}" type="datetimeFigureOut">
              <a:rPr lang="en-US" smtClean="0"/>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71E33E-517B-45F9-BF3E-7CCBB13D5285}" type="slidenum">
              <a:rPr lang="en-US" smtClean="0"/>
              <a:t>‹#›</a:t>
            </a:fld>
            <a:endParaRPr lang="en-US"/>
          </a:p>
        </p:txBody>
      </p:sp>
    </p:spTree>
    <p:extLst>
      <p:ext uri="{BB962C8B-B14F-4D97-AF65-F5344CB8AC3E}">
        <p14:creationId xmlns:p14="http://schemas.microsoft.com/office/powerpoint/2010/main" val="2333474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dirty="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dirty="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dirty="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smtClean="0"/>
              <a:t>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smtClean="0">
                <a:solidFill>
                  <a:srgbClr val="6B6B6B"/>
                </a:solidFill>
              </a:rPr>
              <a:t>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7326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p:txBody>
          <a:bodyPr/>
          <a:lstStyle/>
          <a:p>
            <a:fld id="{6EBB0E32-0304-4451-ADB8-C044457D5B85}" type="datetimeFigureOut">
              <a:rPr lang="en-US" smtClean="0"/>
              <a:t>2/21/2022</a:t>
            </a:fld>
            <a:endParaRPr lang="en-US"/>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a:p>
        </p:txBody>
      </p:sp>
      <p:sp>
        <p:nvSpPr>
          <p:cNvPr id="5" name="Title 4">
            <a:extLst>
              <a:ext uri="{FF2B5EF4-FFF2-40B4-BE49-F238E27FC236}">
                <a16:creationId xmlns:a16="http://schemas.microsoft.com/office/drawing/2014/main" id="{E9B06C68-2033-4C07-A8BB-6AFD878708A5}"/>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10684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28668-D0B4-4642-A9B3-CBA5793CE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A4D23FD8-9B29-48BE-9B13-D60D66B09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C973C-0895-4565-8BE2-E391D4C67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87992-AC73-0F40-947E-82D8A23C02F8}" type="datetimeFigureOut">
              <a:rPr lang="en-US" smtClean="0"/>
              <a:pPr/>
              <a:t>2/21/2022</a:t>
            </a:fld>
            <a:endParaRPr lang="en-US"/>
          </a:p>
        </p:txBody>
      </p:sp>
      <p:sp>
        <p:nvSpPr>
          <p:cNvPr id="5" name="Footer Placeholder 4">
            <a:extLst>
              <a:ext uri="{FF2B5EF4-FFF2-40B4-BE49-F238E27FC236}">
                <a16:creationId xmlns:a16="http://schemas.microsoft.com/office/drawing/2014/main" id="{02797526-4E25-46B6-BBC0-76F09745B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36307D-A76F-4D43-AE38-74E6CD47F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A1D25-9CDC-424F-90D9-21F0892256AF}" type="slidenum">
              <a:rPr lang="en-US" smtClean="0"/>
              <a:pPr/>
              <a:t>‹#›</a:t>
            </a:fld>
            <a:endParaRPr lang="en-US"/>
          </a:p>
        </p:txBody>
      </p:sp>
    </p:spTree>
    <p:extLst>
      <p:ext uri="{BB962C8B-B14F-4D97-AF65-F5344CB8AC3E}">
        <p14:creationId xmlns:p14="http://schemas.microsoft.com/office/powerpoint/2010/main" val="1413629979"/>
      </p:ext>
    </p:extLst>
  </p:cSld>
  <p:clrMap bg1="lt1" tx1="dk1" bg2="lt2" tx2="dk2" accent1="accent1" accent2="accent2" accent3="accent3" accent4="accent4" accent5="accent5" accent6="accent6" hlink="hlink" folHlink="folHlink"/>
  <p:sldLayoutIdLst>
    <p:sldLayoutId id="2147483667" r:id="rId1"/>
    <p:sldLayoutId id="214748367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6244F0E-E7B6-4A04-8DC8-B38361AF9B9D}"/>
              </a:ext>
            </a:extLst>
          </p:cNvPr>
          <p:cNvSpPr>
            <a:spLocks noGrp="1"/>
          </p:cNvSpPr>
          <p:nvPr>
            <p:ph type="title"/>
          </p:nvPr>
        </p:nvSpPr>
        <p:spPr/>
        <p:txBody>
          <a:bodyPr/>
          <a:lstStyle/>
          <a:p>
            <a:r>
              <a:rPr lang="en-US" dirty="0"/>
              <a:t>Slide 1</a:t>
            </a:r>
          </a:p>
        </p:txBody>
      </p:sp>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dirty="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
        <p:nvSpPr>
          <p:cNvPr id="3" name="Text Placeholder 2">
            <a:extLst>
              <a:ext uri="{FF2B5EF4-FFF2-40B4-BE49-F238E27FC236}">
                <a16:creationId xmlns:a16="http://schemas.microsoft.com/office/drawing/2014/main" id="{7E52D932-072D-4F6F-9565-39F33727B176}"/>
              </a:ext>
            </a:extLst>
          </p:cNvPr>
          <p:cNvSpPr>
            <a:spLocks noGrp="1"/>
          </p:cNvSpPr>
          <p:nvPr>
            <p:ph type="body" sz="quarter" idx="10"/>
          </p:nvPr>
        </p:nvSpPr>
        <p:spPr/>
        <p:txBody>
          <a:bodyPr/>
          <a:lstStyle/>
          <a:p>
            <a:r>
              <a:rPr lang="en-US" dirty="0" smtClean="0"/>
              <a:t>PROJECT START</a:t>
            </a:r>
            <a:endParaRPr lang="en-US" dirty="0"/>
          </a:p>
        </p:txBody>
      </p:sp>
      <p:sp>
        <p:nvSpPr>
          <p:cNvPr id="18" name="Text Placeholder 17">
            <a:extLst>
              <a:ext uri="{FF2B5EF4-FFF2-40B4-BE49-F238E27FC236}">
                <a16:creationId xmlns:a16="http://schemas.microsoft.com/office/drawing/2014/main" id="{70E200F5-D183-4DF6-86A3-F11C030ACA46}"/>
              </a:ext>
            </a:extLst>
          </p:cNvPr>
          <p:cNvSpPr>
            <a:spLocks noGrp="1"/>
          </p:cNvSpPr>
          <p:nvPr>
            <p:ph type="body" sz="quarter" idx="12"/>
          </p:nvPr>
        </p:nvSpPr>
        <p:spPr/>
        <p:txBody>
          <a:bodyPr/>
          <a:lstStyle/>
          <a:p>
            <a:r>
              <a:rPr lang="en-US" dirty="0" smtClean="0"/>
              <a:t>CREATE FORM</a:t>
            </a:r>
            <a:endParaRPr lang="en-US" dirty="0"/>
          </a:p>
        </p:txBody>
      </p:sp>
      <p:sp>
        <p:nvSpPr>
          <p:cNvPr id="20" name="Text Placeholder 19">
            <a:extLst>
              <a:ext uri="{FF2B5EF4-FFF2-40B4-BE49-F238E27FC236}">
                <a16:creationId xmlns:a16="http://schemas.microsoft.com/office/drawing/2014/main" id="{CE9017A3-B81B-498C-A1CB-30A53E854E78}"/>
              </a:ext>
            </a:extLst>
          </p:cNvPr>
          <p:cNvSpPr>
            <a:spLocks noGrp="1"/>
          </p:cNvSpPr>
          <p:nvPr>
            <p:ph type="body" sz="quarter" idx="14"/>
          </p:nvPr>
        </p:nvSpPr>
        <p:spPr/>
        <p:txBody>
          <a:bodyPr/>
          <a:lstStyle/>
          <a:p>
            <a:r>
              <a:rPr lang="en-US" dirty="0" smtClean="0"/>
              <a:t>REVIEW</a:t>
            </a:r>
            <a:endParaRPr lang="en-US" dirty="0"/>
          </a:p>
        </p:txBody>
      </p:sp>
      <p:sp>
        <p:nvSpPr>
          <p:cNvPr id="22" name="Text Placeholder 21">
            <a:extLst>
              <a:ext uri="{FF2B5EF4-FFF2-40B4-BE49-F238E27FC236}">
                <a16:creationId xmlns:a16="http://schemas.microsoft.com/office/drawing/2014/main" id="{390252FF-B760-47E7-9992-47728EA73C1B}"/>
              </a:ext>
            </a:extLst>
          </p:cNvPr>
          <p:cNvSpPr>
            <a:spLocks noGrp="1"/>
          </p:cNvSpPr>
          <p:nvPr>
            <p:ph type="body" sz="quarter" idx="16"/>
          </p:nvPr>
        </p:nvSpPr>
        <p:spPr/>
        <p:txBody>
          <a:bodyPr/>
          <a:lstStyle/>
          <a:p>
            <a:r>
              <a:rPr lang="en-US" dirty="0" smtClean="0"/>
              <a:t>APPROVE</a:t>
            </a:r>
            <a:endParaRPr lang="en-US" dirty="0"/>
          </a:p>
        </p:txBody>
      </p:sp>
      <p:sp>
        <p:nvSpPr>
          <p:cNvPr id="24" name="Text Placeholder 23">
            <a:extLst>
              <a:ext uri="{FF2B5EF4-FFF2-40B4-BE49-F238E27FC236}">
                <a16:creationId xmlns:a16="http://schemas.microsoft.com/office/drawing/2014/main" id="{A162ECDC-CAF5-41B3-94DD-E997C8F75F0D}"/>
              </a:ext>
            </a:extLst>
          </p:cNvPr>
          <p:cNvSpPr>
            <a:spLocks noGrp="1"/>
          </p:cNvSpPr>
          <p:nvPr>
            <p:ph type="body" sz="quarter" idx="18"/>
          </p:nvPr>
        </p:nvSpPr>
        <p:spPr/>
        <p:txBody>
          <a:bodyPr/>
          <a:lstStyle/>
          <a:p>
            <a:r>
              <a:rPr lang="en-US" dirty="0" smtClean="0"/>
              <a:t>WAIT</a:t>
            </a:r>
            <a:endParaRPr lang="en-US" dirty="0"/>
          </a:p>
        </p:txBody>
      </p:sp>
      <p:sp>
        <p:nvSpPr>
          <p:cNvPr id="26" name="Text Placeholder 25">
            <a:extLst>
              <a:ext uri="{FF2B5EF4-FFF2-40B4-BE49-F238E27FC236}">
                <a16:creationId xmlns:a16="http://schemas.microsoft.com/office/drawing/2014/main" id="{1AFBF0A8-4F67-4F19-939F-B48DF607D10E}"/>
              </a:ext>
            </a:extLst>
          </p:cNvPr>
          <p:cNvSpPr>
            <a:spLocks noGrp="1"/>
          </p:cNvSpPr>
          <p:nvPr>
            <p:ph type="body" sz="quarter" idx="20"/>
          </p:nvPr>
        </p:nvSpPr>
        <p:spPr/>
        <p:txBody>
          <a:bodyPr/>
          <a:lstStyle/>
          <a:p>
            <a:r>
              <a:rPr lang="en-US" dirty="0" smtClean="0"/>
              <a:t>PROJECT END</a:t>
            </a:r>
            <a:endParaRPr lang="en-US" dirty="0"/>
          </a:p>
        </p:txBody>
      </p:sp>
      <p:sp>
        <p:nvSpPr>
          <p:cNvPr id="28" name="Text Placeholder 27">
            <a:extLst>
              <a:ext uri="{FF2B5EF4-FFF2-40B4-BE49-F238E27FC236}">
                <a16:creationId xmlns:a16="http://schemas.microsoft.com/office/drawing/2014/main" id="{981FF7F5-C074-41CC-985B-20FA32A3F51A}"/>
              </a:ext>
            </a:extLst>
          </p:cNvPr>
          <p:cNvSpPr>
            <a:spLocks noGrp="1"/>
          </p:cNvSpPr>
          <p:nvPr>
            <p:ph type="body" sz="quarter" idx="22"/>
          </p:nvPr>
        </p:nvSpPr>
        <p:spPr/>
        <p:txBody>
          <a:bodyPr/>
          <a:lstStyle/>
          <a:p>
            <a:r>
              <a:rPr lang="en-US" dirty="0"/>
              <a:t>IT Demand Intake Process</a:t>
            </a:r>
            <a:endParaRPr lang="en-US" dirty="0"/>
          </a:p>
        </p:txBody>
      </p:sp>
      <p:sp>
        <p:nvSpPr>
          <p:cNvPr id="4" name="Freeform 18" descr="Icon of flow chart"/>
          <p:cNvSpPr>
            <a:spLocks/>
          </p:cNvSpPr>
          <p:nvPr/>
        </p:nvSpPr>
        <p:spPr bwMode="auto">
          <a:xfrm>
            <a:off x="274790" y="1649086"/>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dirty="0"/>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nvGrpSpPr>
          <p:cNvPr id="17" name="Group 365" descr="Icon of lightbulb"/>
          <p:cNvGrpSpPr>
            <a:grpSpLocks noChangeAspect="1"/>
          </p:cNvGrpSpPr>
          <p:nvPr/>
        </p:nvGrpSpPr>
        <p:grpSpPr>
          <a:xfrm>
            <a:off x="4808688" y="1595928"/>
            <a:ext cx="463383" cy="816853"/>
            <a:chOff x="5102225" y="1727200"/>
            <a:chExt cx="2289175" cy="4035425"/>
          </a:xfrm>
          <a:solidFill>
            <a:srgbClr val="FFFFFF"/>
          </a:solidFill>
        </p:grpSpPr>
        <p:sp>
          <p:nvSpPr>
            <p:cNvPr id="13" name="Freeform 44">
              <a:extLst>
                <a:ext uri="{C183D7F6-B498-43B3-948B-1728B52AA6E4}">
                  <adec:decorative xmlns:adec="http://schemas.microsoft.com/office/drawing/2017/decorative" xmlns=""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dirty="0"/>
            </a:p>
          </p:txBody>
        </p:sp>
        <p:sp>
          <p:nvSpPr>
            <p:cNvPr id="14" name="Freeform 45">
              <a:extLst>
                <a:ext uri="{C183D7F6-B498-43B3-948B-1728B52AA6E4}">
                  <adec:decorative xmlns:adec="http://schemas.microsoft.com/office/drawing/2017/decorative" xmlns=""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a:extLst>
                <a:ext uri="{C183D7F6-B498-43B3-948B-1728B52AA6E4}">
                  <adec:decorative xmlns:adec="http://schemas.microsoft.com/office/drawing/2017/decorative" xmlns=""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xmlns=""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xmlns=""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xmlns=""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xmlns=""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16" name="Freeform 23" descr="Icon of question mark"/>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803313_Multi-color process flowchart graphic_RVA_v3" id="{8434BD02-1371-401A-AE11-8E5B0EEB6427}" vid="{F4F2A3D0-0AFA-4F8E-8401-94380D4A90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13467FB-96B6-4A34-B49D-CD420154F9C6}">
  <ds:schemaRefs>
    <ds:schemaRef ds:uri="http://schemas.microsoft.com/sharepoint/v3/contenttype/forms"/>
  </ds:schemaRefs>
</ds:datastoreItem>
</file>

<file path=customXml/itemProps2.xml><?xml version="1.0" encoding="utf-8"?>
<ds:datastoreItem xmlns:ds="http://schemas.openxmlformats.org/officeDocument/2006/customXml" ds:itemID="{68A85457-FF57-4C11-A0CE-11F42D425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926245-28B4-474F-A5F8-273F5E7B4E71}">
  <ds:schemaRefs>
    <ds:schemaRef ds:uri="71af3243-3dd4-4a8d-8c0d-dd76da1f02a5"/>
    <ds:schemaRef ds:uri="http://www.w3.org/XML/1998/namespace"/>
    <ds:schemaRef ds:uri="16c05727-aa75-4e4a-9b5f-8a80a1165891"/>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Multi-color process flowchart graphic</Template>
  <TotalTime>0</TotalTime>
  <Words>70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Slide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2022-02-21T00:11:06Z</dcterms:created>
  <dcterms:modified xsi:type="dcterms:W3CDTF">2022-02-21T00:14:42Z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