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 autoAdjust="0"/>
    <p:restoredTop sz="83949" autoAdjust="0"/>
  </p:normalViewPr>
  <p:slideViewPr>
    <p:cSldViewPr>
      <p:cViewPr varScale="1">
        <p:scale>
          <a:sx n="49" d="100"/>
          <a:sy n="49" d="100"/>
        </p:scale>
        <p:origin x="518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0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6154400" y="-104763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C8D7363-3D9D-1D44-A8AF-6A02F9D83888}"/>
              </a:ext>
            </a:extLst>
          </p:cNvPr>
          <p:cNvSpPr txBox="1"/>
          <p:nvPr/>
        </p:nvSpPr>
        <p:spPr>
          <a:xfrm>
            <a:off x="4866887" y="2266994"/>
            <a:ext cx="4636129" cy="109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>
                <a:solidFill>
                  <a:schemeClr val="bg1"/>
                </a:solidFill>
                <a:latin typeface="Graphik Regular" panose="020B0503030202060203" pitchFamily="34" charset="0"/>
              </a:rPr>
              <a:t>Day 4</a:t>
            </a:r>
            <a:r>
              <a:rPr lang="en-US" sz="6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8</a:t>
            </a:r>
            <a:r>
              <a:rPr lang="en-US" sz="6000" spc="-80">
                <a:solidFill>
                  <a:schemeClr val="bg1"/>
                </a:solidFill>
                <a:latin typeface="Graphik Regular" panose="020B0503030202060203" pitchFamily="34" charset="0"/>
              </a:rPr>
              <a:t> of 6</a:t>
            </a:r>
            <a:r>
              <a:rPr lang="en-US" sz="6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0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EC760E0D-BC11-0347-B905-E74FDC13E05F}"/>
              </a:ext>
            </a:extLst>
          </p:cNvPr>
          <p:cNvGrpSpPr/>
          <p:nvPr/>
        </p:nvGrpSpPr>
        <p:grpSpPr>
          <a:xfrm>
            <a:off x="1298688" y="5935136"/>
            <a:ext cx="3438614" cy="3297100"/>
            <a:chOff x="0" y="154662"/>
            <a:chExt cx="4584818" cy="4396135"/>
          </a:xfrm>
        </p:grpSpPr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AC7A74BB-B3AB-9742-B561-90F2A40FA2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0AD9D661-B01E-7A4D-9509-80AC56FB81C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6" name="Picture 15">
              <a:extLst>
                <a:ext uri="{FF2B5EF4-FFF2-40B4-BE49-F238E27FC236}">
                  <a16:creationId xmlns:a16="http://schemas.microsoft.com/office/drawing/2014/main" id="{B97BA4CF-2BF6-174E-A186-1E4B31D6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81A4BB17-8878-A740-B2AC-CA8CA689EC0E}"/>
              </a:ext>
            </a:extLst>
          </p:cNvPr>
          <p:cNvSpPr txBox="1"/>
          <p:nvPr/>
        </p:nvSpPr>
        <p:spPr>
          <a:xfrm>
            <a:off x="4933611" y="6388331"/>
            <a:ext cx="4988724" cy="2073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FFIC Approvals on time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4F150342-A235-1643-ACE9-0ED01CA44566}"/>
              </a:ext>
            </a:extLst>
          </p:cNvPr>
          <p:cNvSpPr txBox="1"/>
          <p:nvPr/>
        </p:nvSpPr>
        <p:spPr>
          <a:xfrm>
            <a:off x="2590574" y="413466"/>
            <a:ext cx="1532742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Project Update Dashboard – </a:t>
            </a:r>
            <a:r>
              <a:rPr lang="en-US" sz="4400" b="1" spc="-80" dirty="0">
                <a:latin typeface="Graphik Regular" panose="020B0503030202060203" pitchFamily="34" charset="0"/>
              </a:rPr>
              <a:t>Government Approvals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7DB09C-BCE4-3D44-8B36-597EDF9C439A}"/>
              </a:ext>
            </a:extLst>
          </p:cNvPr>
          <p:cNvSpPr txBox="1"/>
          <p:nvPr/>
        </p:nvSpPr>
        <p:spPr>
          <a:xfrm>
            <a:off x="10110761" y="1947377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Objective</a:t>
            </a:r>
            <a:r>
              <a:rPr lang="en-US" sz="2400" dirty="0" smtClean="0">
                <a:latin typeface="Graphik Regular" panose="020B0503030202060203" pitchFamily="34" charset="77"/>
              </a:rPr>
              <a:t>: </a:t>
            </a: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CBEF31-3AE3-1043-A05E-C04A4D8C209B}"/>
              </a:ext>
            </a:extLst>
          </p:cNvPr>
          <p:cNvSpPr txBox="1"/>
          <p:nvPr/>
        </p:nvSpPr>
        <p:spPr>
          <a:xfrm>
            <a:off x="10110761" y="2819203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Time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762F5D-8372-0D43-AF77-BE11FD9DD3E3}"/>
              </a:ext>
            </a:extLst>
          </p:cNvPr>
          <p:cNvSpPr txBox="1"/>
          <p:nvPr/>
        </p:nvSpPr>
        <p:spPr>
          <a:xfrm>
            <a:off x="10110761" y="6576683"/>
            <a:ext cx="701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Risks</a:t>
            </a:r>
            <a:r>
              <a:rPr lang="en-US" sz="2400" dirty="0" smtClean="0">
                <a:latin typeface="Graphik Regular" panose="020B0503030202060203" pitchFamily="34" charset="77"/>
              </a:rPr>
              <a:t>: Budget overload </a:t>
            </a:r>
            <a:endParaRPr lang="en-US" sz="2400" dirty="0">
              <a:latin typeface="Graphik Regular" panose="020B05030302020602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BCCB3-8941-6449-B084-EC44CAB8D684}"/>
              </a:ext>
            </a:extLst>
          </p:cNvPr>
          <p:cNvSpPr txBox="1"/>
          <p:nvPr/>
        </p:nvSpPr>
        <p:spPr>
          <a:xfrm>
            <a:off x="10110761" y="3609000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Updates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  <a:r>
              <a:rPr lang="en-US" sz="2400" dirty="0" smtClean="0">
                <a:latin typeface="Graphik Regular" panose="020B0503030202060203" pitchFamily="34" charset="77"/>
              </a:rPr>
              <a:t>On time</a:t>
            </a: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C14839-9EC9-114A-863D-8BF8CF1C24FA}"/>
              </a:ext>
            </a:extLst>
          </p:cNvPr>
          <p:cNvSpPr txBox="1"/>
          <p:nvPr/>
        </p:nvSpPr>
        <p:spPr>
          <a:xfrm>
            <a:off x="10110761" y="8724900"/>
            <a:ext cx="701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Next Steps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Graphik Regular" panose="020B0503030202060203" pitchFamily="34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6154400" y="-1007427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C8D7363-3D9D-1D44-A8AF-6A02F9D83888}"/>
              </a:ext>
            </a:extLst>
          </p:cNvPr>
          <p:cNvSpPr txBox="1"/>
          <p:nvPr/>
        </p:nvSpPr>
        <p:spPr>
          <a:xfrm>
            <a:off x="4866887" y="2266994"/>
            <a:ext cx="4636129" cy="109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Iteration 4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EC760E0D-BC11-0347-B905-E74FDC13E05F}"/>
              </a:ext>
            </a:extLst>
          </p:cNvPr>
          <p:cNvGrpSpPr/>
          <p:nvPr/>
        </p:nvGrpSpPr>
        <p:grpSpPr>
          <a:xfrm>
            <a:off x="1298688" y="5935136"/>
            <a:ext cx="3438614" cy="3297100"/>
            <a:chOff x="0" y="154662"/>
            <a:chExt cx="4584818" cy="4396135"/>
          </a:xfrm>
        </p:grpSpPr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AC7A74BB-B3AB-9742-B561-90F2A40FA2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0AD9D661-B01E-7A4D-9509-80AC56FB81C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6" name="Picture 15">
              <a:extLst>
                <a:ext uri="{FF2B5EF4-FFF2-40B4-BE49-F238E27FC236}">
                  <a16:creationId xmlns:a16="http://schemas.microsoft.com/office/drawing/2014/main" id="{B97BA4CF-2BF6-174E-A186-1E4B31D6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81A4BB17-8878-A740-B2AC-CA8CA689EC0E}"/>
              </a:ext>
            </a:extLst>
          </p:cNvPr>
          <p:cNvSpPr txBox="1"/>
          <p:nvPr/>
        </p:nvSpPr>
        <p:spPr>
          <a:xfrm>
            <a:off x="4866887" y="5830569"/>
            <a:ext cx="4988724" cy="3181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Next Product Release: Tomorrow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4F150342-A235-1643-ACE9-0ED01CA44566}"/>
              </a:ext>
            </a:extLst>
          </p:cNvPr>
          <p:cNvSpPr txBox="1"/>
          <p:nvPr/>
        </p:nvSpPr>
        <p:spPr>
          <a:xfrm>
            <a:off x="2759088" y="498894"/>
            <a:ext cx="1532742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Project Update Dashboard – </a:t>
            </a:r>
            <a:r>
              <a:rPr lang="en-US" sz="4400" b="1" spc="-80" dirty="0">
                <a:latin typeface="Graphik Regular" panose="020B0503030202060203" pitchFamily="34" charset="0"/>
              </a:rPr>
              <a:t>Mobile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7393D-5ED4-1B4A-8221-884432F162CD}"/>
              </a:ext>
            </a:extLst>
          </p:cNvPr>
          <p:cNvSpPr txBox="1"/>
          <p:nvPr/>
        </p:nvSpPr>
        <p:spPr>
          <a:xfrm>
            <a:off x="10200291" y="1975270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Objective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E04BBE-4F8E-4743-9252-3A9043176CC3}"/>
              </a:ext>
            </a:extLst>
          </p:cNvPr>
          <p:cNvSpPr txBox="1"/>
          <p:nvPr/>
        </p:nvSpPr>
        <p:spPr>
          <a:xfrm>
            <a:off x="10200291" y="2869937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Time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CB332-5EFB-6A4F-B77E-C73E64BC787B}"/>
              </a:ext>
            </a:extLst>
          </p:cNvPr>
          <p:cNvSpPr txBox="1"/>
          <p:nvPr/>
        </p:nvSpPr>
        <p:spPr>
          <a:xfrm>
            <a:off x="10200291" y="4136182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Updates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  <a:r>
              <a:rPr lang="en-US" sz="2400" dirty="0" smtClean="0">
                <a:latin typeface="Graphik Regular" panose="020B0503030202060203" pitchFamily="34" charset="77"/>
              </a:rPr>
              <a:t> On-time</a:t>
            </a: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748A63-7F23-5E4B-88E1-17CC3FDBB89B}"/>
              </a:ext>
            </a:extLst>
          </p:cNvPr>
          <p:cNvSpPr txBox="1"/>
          <p:nvPr/>
        </p:nvSpPr>
        <p:spPr>
          <a:xfrm>
            <a:off x="10200291" y="6373276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Risks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  <a:r>
              <a:rPr lang="en-US" sz="2400" smtClean="0">
                <a:latin typeface="Graphik Regular" panose="020B0503030202060203" pitchFamily="34" charset="77"/>
              </a:rPr>
              <a:t>Not known</a:t>
            </a: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A6313-E8C8-044E-B8FB-BC75B2074A63}"/>
              </a:ext>
            </a:extLst>
          </p:cNvPr>
          <p:cNvSpPr txBox="1"/>
          <p:nvPr/>
        </p:nvSpPr>
        <p:spPr>
          <a:xfrm>
            <a:off x="10200291" y="7376831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Next Steps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1064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Graphik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Dennis</cp:lastModifiedBy>
  <cp:revision>12</cp:revision>
  <dcterms:created xsi:type="dcterms:W3CDTF">2006-08-16T00:00:00Z</dcterms:created>
  <dcterms:modified xsi:type="dcterms:W3CDTF">2022-02-20T12:48:16Z</dcterms:modified>
  <dc:identifier>DAEhDyfaYKE</dc:identifier>
</cp:coreProperties>
</file>