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267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FF"/>
    <a:srgbClr val="A100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5" autoAdjust="0"/>
    <p:restoredTop sz="94435" autoAdjust="0"/>
  </p:normalViewPr>
  <p:slideViewPr>
    <p:cSldViewPr>
      <p:cViewPr varScale="1">
        <p:scale>
          <a:sx n="54" d="100"/>
          <a:sy n="54" d="100"/>
        </p:scale>
        <p:origin x="77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87651" y="72390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49589" y="3316170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</a:t>
            </a:r>
          </a:p>
          <a:p>
            <a:pPr algn="ctr">
              <a:lnSpc>
                <a:spcPts val="11059"/>
              </a:lnSpc>
            </a:pPr>
            <a:r>
              <a:rPr lang="en-US" sz="9600" spc="-105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  <a:endParaRPr lang="en-US" sz="9600" spc="-105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E3066EC-73D9-914E-B1C1-00EDECD13825}"/>
              </a:ext>
            </a:extLst>
          </p:cNvPr>
          <p:cNvSpPr txBox="1">
            <a:spLocks/>
          </p:cNvSpPr>
          <p:nvPr/>
        </p:nvSpPr>
        <p:spPr>
          <a:xfrm>
            <a:off x="2720046" y="3013667"/>
            <a:ext cx="13358229" cy="5556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selecting an individual from your organization to fulfill the role of project manager, I recommend someone with many of the following:</a:t>
            </a:r>
          </a:p>
          <a:p>
            <a:endParaRPr lang="en-US" sz="2000" dirty="0">
              <a:solidFill>
                <a:schemeClr val="accent2"/>
              </a:solidFill>
              <a:latin typeface="Graphik Regular" panose="020B0503030202060203" pitchFamily="34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A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who…</a:t>
            </a:r>
          </a:p>
          <a:p>
            <a:pPr marL="285750" indent="-28575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Enabling decision making</a:t>
            </a:r>
          </a:p>
          <a:p>
            <a:pPr marL="285750" indent="-28575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Communicating and escalating</a:t>
            </a:r>
          </a:p>
          <a:p>
            <a:pPr marL="285750" indent="-28575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Flexibility</a:t>
            </a:r>
          </a:p>
          <a:p>
            <a:pPr marL="285750" indent="-285750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Strong 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organizational skills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endParaRPr lang="en-US" sz="2000" dirty="0">
              <a:latin typeface="Graphik Regular" panose="020B050303020206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raphik Regular" panose="020B0503030202060203" pitchFamily="34" charset="77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C3BC655C-65EC-594F-A514-23D10582698A}"/>
              </a:ext>
            </a:extLst>
          </p:cNvPr>
          <p:cNvSpPr txBox="1"/>
          <p:nvPr/>
        </p:nvSpPr>
        <p:spPr>
          <a:xfrm>
            <a:off x="2724116" y="894820"/>
            <a:ext cx="13350090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Candidates: Project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1A3BA-768C-8C42-87A1-1FF6F52E5895}"/>
              </a:ext>
            </a:extLst>
          </p:cNvPr>
          <p:cNvSpPr txBox="1"/>
          <p:nvPr/>
        </p:nvSpPr>
        <p:spPr>
          <a:xfrm>
            <a:off x="2724116" y="1985404"/>
            <a:ext cx="956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Calibri" panose="020F0502020204030204" pitchFamily="34" charset="0"/>
                <a:cs typeface="Calibri" panose="020F0502020204030204" pitchFamily="34" charset="0"/>
              </a:rPr>
              <a:t>Suggested Project Manager Qualities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52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Graphik Regular</vt:lpstr>
      <vt:lpstr>Calibri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Dennis</cp:lastModifiedBy>
  <cp:revision>17</cp:revision>
  <dcterms:created xsi:type="dcterms:W3CDTF">2006-08-16T00:00:00Z</dcterms:created>
  <dcterms:modified xsi:type="dcterms:W3CDTF">2022-02-20T12:43:20Z</dcterms:modified>
  <dc:identifier>DAEhDyfaYKE</dc:identifier>
</cp:coreProperties>
</file>