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8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mbria Math" panose="02040503050406030204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CF76-3D30-4E2B-8103-D68EEA0E7F2B}" v="8" dt="2021-07-19T04:11:2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 autoAdjust="0"/>
    <p:restoredTop sz="94569" autoAdjust="0"/>
  </p:normalViewPr>
  <p:slideViewPr>
    <p:cSldViewPr>
      <p:cViewPr varScale="1">
        <p:scale>
          <a:sx n="56" d="100"/>
          <a:sy n="56" d="100"/>
        </p:scale>
        <p:origin x="48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5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4300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Feb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</a:t>
            </a:r>
            <a:endParaRPr lang="en-US" sz="10533" spc="-105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770205" y="3296841"/>
            <a:ext cx="487958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Global Approvals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3086100"/>
            <a:ext cx="3036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Approvals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2742598" y="3086100"/>
            <a:ext cx="2168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Paperworks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4028338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2742598" y="4035894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565326" y="2856201"/>
            <a:ext cx="5289345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err="1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SoliD</a:t>
            </a:r>
            <a:r>
              <a:rPr lang="en-US" sz="8000" spc="-8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Mobile App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3086100"/>
            <a:ext cx="2168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Edition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2742598" y="3086100"/>
            <a:ext cx="2168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 user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4028338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2742598" y="4035894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Dennis</cp:lastModifiedBy>
  <cp:revision>13</cp:revision>
  <dcterms:created xsi:type="dcterms:W3CDTF">2006-08-16T00:00:00Z</dcterms:created>
  <dcterms:modified xsi:type="dcterms:W3CDTF">2022-02-20T11:49:10Z</dcterms:modified>
  <dc:identifier>DAEhDyfaYKE</dc:identifier>
</cp:coreProperties>
</file>