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1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89436"/>
            <a:ext cx="8585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745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463" y="1077532"/>
            <a:ext cx="7193565" cy="4247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Flow Diagram – Commonly Used Symbols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1913381" y="1975698"/>
            <a:ext cx="1270000" cy="4572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606800" y="1899498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424237" y="1721698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7286619" y="1797898"/>
            <a:ext cx="1210167" cy="8128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E2AA05D-32E5-44F3-8CEA-D6069B01AC02}"/>
              </a:ext>
            </a:extLst>
          </p:cNvPr>
          <p:cNvSpPr/>
          <p:nvPr/>
        </p:nvSpPr>
        <p:spPr>
          <a:xfrm rot="10800000">
            <a:off x="8965151" y="1848698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318D5-A8B8-40CB-8327-62AD988B44A6}"/>
              </a:ext>
            </a:extLst>
          </p:cNvPr>
          <p:cNvSpPr txBox="1"/>
          <p:nvPr/>
        </p:nvSpPr>
        <p:spPr>
          <a:xfrm>
            <a:off x="8965151" y="1988854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1828800" y="4065896"/>
            <a:ext cx="2069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</a:rPr>
              <a:t>Symbols are connected to show the stepwise flow of the algorithm, like this:</a:t>
            </a:r>
            <a:endParaRPr lang="uk-UA" sz="16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246771" y="4065896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133416" y="3886200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5640789" y="4368800"/>
            <a:ext cx="492627" cy="18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315B13C1-92EC-4904-A258-27BECE7FB5F3}"/>
              </a:ext>
            </a:extLst>
          </p:cNvPr>
          <p:cNvSpPr/>
          <p:nvPr/>
        </p:nvSpPr>
        <p:spPr>
          <a:xfrm rot="10800000">
            <a:off x="8128000" y="4013200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08D086-777D-4426-9290-BA4BC34F468D}"/>
              </a:ext>
            </a:extLst>
          </p:cNvPr>
          <p:cNvSpPr txBox="1"/>
          <p:nvPr/>
        </p:nvSpPr>
        <p:spPr>
          <a:xfrm>
            <a:off x="8128000" y="4153356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7433" y="4368800"/>
            <a:ext cx="6889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133416" y="5291117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6830424" y="4851400"/>
            <a:ext cx="0" cy="4397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7576343" y="4124475"/>
            <a:ext cx="48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6844814" y="4886475"/>
            <a:ext cx="38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F50BC-19BC-42D4-BFB2-4EEB3B630199}"/>
              </a:ext>
            </a:extLst>
          </p:cNvPr>
          <p:cNvSpPr txBox="1"/>
          <p:nvPr/>
        </p:nvSpPr>
        <p:spPr>
          <a:xfrm>
            <a:off x="5450797" y="1963665"/>
            <a:ext cx="1394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 or Logical Condition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E24E7-88DE-4C7B-8F69-8969A6D1B2AC}"/>
              </a:ext>
            </a:extLst>
          </p:cNvPr>
          <p:cNvSpPr txBox="1"/>
          <p:nvPr/>
        </p:nvSpPr>
        <p:spPr>
          <a:xfrm>
            <a:off x="6157871" y="4156272"/>
            <a:ext cx="1394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Point.  Condition True?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Algorithmic Thinking: </a:t>
            </a:r>
            <a:r>
              <a:rPr lang="en-US" sz="2800" b="1" dirty="0"/>
              <a:t>Making a Cup of Tea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1328057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Pseudocode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7184571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Flow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6" y="1593669"/>
            <a:ext cx="4545874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5059680" y="1593669"/>
            <a:ext cx="6801394" cy="496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FAAB-92F6-4D6E-9D5F-6D5E46EAAA46}"/>
              </a:ext>
            </a:extLst>
          </p:cNvPr>
          <p:cNvSpPr txBox="1"/>
          <p:nvPr/>
        </p:nvSpPr>
        <p:spPr>
          <a:xfrm>
            <a:off x="452846" y="1802674"/>
            <a:ext cx="4284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Boil hot water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Open bag of tea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Take a cup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 Pour hot water into cup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C1EAEE-CA87-4BC1-9301-4E23DEBC619C}"/>
              </a:ext>
            </a:extLst>
          </p:cNvPr>
          <p:cNvGrpSpPr/>
          <p:nvPr/>
        </p:nvGrpSpPr>
        <p:grpSpPr>
          <a:xfrm>
            <a:off x="5606813" y="2024982"/>
            <a:ext cx="5690451" cy="3599070"/>
            <a:chOff x="5405011" y="1891937"/>
            <a:chExt cx="5100429" cy="2014517"/>
          </a:xfrm>
        </p:grpSpPr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7FD0F3AD-7C0C-4B48-92AF-CAE69481DBB6}"/>
                </a:ext>
              </a:extLst>
            </p:cNvPr>
            <p:cNvSpPr/>
            <p:nvPr/>
          </p:nvSpPr>
          <p:spPr>
            <a:xfrm>
              <a:off x="5405011" y="2071633"/>
              <a:ext cx="1394017" cy="60960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BOIL WATER</a:t>
              </a: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9817003-539B-42B3-9B96-0C1849BEC398}"/>
                </a:ext>
              </a:extLst>
            </p:cNvPr>
            <p:cNvSpPr/>
            <p:nvPr/>
          </p:nvSpPr>
          <p:spPr>
            <a:xfrm>
              <a:off x="7291656" y="1891937"/>
              <a:ext cx="1394017" cy="965200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Connector: Elbow 12">
              <a:extLst>
                <a:ext uri="{FF2B5EF4-FFF2-40B4-BE49-F238E27FC236}">
                  <a16:creationId xmlns:a16="http://schemas.microsoft.com/office/drawing/2014/main" id="{9CE4DC5C-0E06-43D7-83B7-690387EC78AD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6799029" y="2374537"/>
              <a:ext cx="492627" cy="189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E0F98D23-B7DA-4D32-BCDB-5C78BC861404}"/>
                </a:ext>
              </a:extLst>
            </p:cNvPr>
            <p:cNvSpPr/>
            <p:nvPr/>
          </p:nvSpPr>
          <p:spPr>
            <a:xfrm rot="10800000">
              <a:off x="9286240" y="2018937"/>
              <a:ext cx="1219200" cy="711200"/>
            </a:xfrm>
            <a:prstGeom prst="trapezoid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655B3F-7FA6-4B0D-A56B-6DAAE825373F}"/>
                </a:ext>
              </a:extLst>
            </p:cNvPr>
            <p:cNvSpPr txBox="1"/>
            <p:nvPr/>
          </p:nvSpPr>
          <p:spPr>
            <a:xfrm>
              <a:off x="9286240" y="2159093"/>
              <a:ext cx="1219200" cy="206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Pour water</a:t>
              </a:r>
            </a:p>
          </p:txBody>
        </p:sp>
        <p:cxnSp>
          <p:nvCxnSpPr>
            <p:cNvPr id="18" name="Connector: Elbow 12">
              <a:extLst>
                <a:ext uri="{FF2B5EF4-FFF2-40B4-BE49-F238E27FC236}">
                  <a16:creationId xmlns:a16="http://schemas.microsoft.com/office/drawing/2014/main" id="{B6A02523-2E72-4843-A60F-D20F467658F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8685673" y="2374537"/>
              <a:ext cx="688981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DBBF8A01-BBC2-43D6-8013-5F22E50C4156}"/>
                </a:ext>
              </a:extLst>
            </p:cNvPr>
            <p:cNvSpPr/>
            <p:nvPr/>
          </p:nvSpPr>
          <p:spPr>
            <a:xfrm>
              <a:off x="7267201" y="3296854"/>
              <a:ext cx="1394017" cy="609600"/>
            </a:xfrm>
            <a:prstGeom prst="flowChartProces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Get </a:t>
              </a:r>
              <a:r>
                <a:rPr lang="en-US">
                  <a:solidFill>
                    <a:schemeClr val="bg1"/>
                  </a:solidFill>
                </a:rPr>
                <a:t>a glass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nector: Elbow 12">
              <a:extLst>
                <a:ext uri="{FF2B5EF4-FFF2-40B4-BE49-F238E27FC236}">
                  <a16:creationId xmlns:a16="http://schemas.microsoft.com/office/drawing/2014/main" id="{8364F962-7964-4571-8E33-515B890F9A02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flipH="1">
              <a:off x="7964210" y="2857137"/>
              <a:ext cx="24455" cy="4397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507869-9849-4034-95C9-885612EC76BA}"/>
                </a:ext>
              </a:extLst>
            </p:cNvPr>
            <p:cNvSpPr txBox="1"/>
            <p:nvPr/>
          </p:nvSpPr>
          <p:spPr>
            <a:xfrm>
              <a:off x="8661218" y="2130211"/>
              <a:ext cx="561035" cy="29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37141A-B034-4AA0-A4F9-2E43FAC96817}"/>
                </a:ext>
              </a:extLst>
            </p:cNvPr>
            <p:cNvSpPr txBox="1"/>
            <p:nvPr/>
          </p:nvSpPr>
          <p:spPr>
            <a:xfrm>
              <a:off x="8003054" y="2892212"/>
              <a:ext cx="578114" cy="297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F3653D-D400-4804-AD14-6A481AA03BA6}"/>
                </a:ext>
              </a:extLst>
            </p:cNvPr>
            <p:cNvSpPr txBox="1"/>
            <p:nvPr/>
          </p:nvSpPr>
          <p:spPr>
            <a:xfrm>
              <a:off x="7316111" y="2162010"/>
              <a:ext cx="1394017" cy="327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Got Cup? Condition True?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101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Flow Diagram – Commonly Used Symbols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Dennis Lam</cp:lastModifiedBy>
  <cp:revision>9</cp:revision>
  <dcterms:created xsi:type="dcterms:W3CDTF">2021-10-08T17:27:31Z</dcterms:created>
  <dcterms:modified xsi:type="dcterms:W3CDTF">2022-01-31T10:32:24Z</dcterms:modified>
</cp:coreProperties>
</file>