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1" y="-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B1231BA6-5A72-4500-BE99-AB369EC8865C}"/>
    <pc:docChg chg="undo custSel modSld">
      <pc:chgData name="Dennis Lam" userId="b03a39e68183e059" providerId="LiveId" clId="{B1231BA6-5A72-4500-BE99-AB369EC8865C}" dt="2022-01-31T10:16:04.592" v="105" actId="20577"/>
      <pc:docMkLst>
        <pc:docMk/>
      </pc:docMkLst>
      <pc:sldChg chg="modSp mod">
        <pc:chgData name="Dennis Lam" userId="b03a39e68183e059" providerId="LiveId" clId="{B1231BA6-5A72-4500-BE99-AB369EC8865C}" dt="2022-01-31T10:16:04.592" v="105" actId="20577"/>
        <pc:sldMkLst>
          <pc:docMk/>
          <pc:sldMk cId="4218686965" sldId="257"/>
        </pc:sldMkLst>
        <pc:spChg chg="mod">
          <ac:chgData name="Dennis Lam" userId="b03a39e68183e059" providerId="LiveId" clId="{B1231BA6-5A72-4500-BE99-AB369EC8865C}" dt="2022-01-31T10:14:50.091" v="55" actId="255"/>
          <ac:spMkLst>
            <pc:docMk/>
            <pc:sldMk cId="4218686965" sldId="257"/>
            <ac:spMk id="21" creationId="{1B21DDF1-D59D-4D7B-901F-D702B4C67176}"/>
          </ac:spMkLst>
        </pc:spChg>
        <pc:spChg chg="mod">
          <ac:chgData name="Dennis Lam" userId="b03a39e68183e059" providerId="LiveId" clId="{B1231BA6-5A72-4500-BE99-AB369EC8865C}" dt="2022-01-31T10:14:57.738" v="56" actId="255"/>
          <ac:spMkLst>
            <pc:docMk/>
            <pc:sldMk cId="4218686965" sldId="257"/>
            <ac:spMk id="23" creationId="{8529808C-E6D7-43E2-BAD7-81F1D8814547}"/>
          </ac:spMkLst>
        </pc:spChg>
        <pc:spChg chg="mod">
          <ac:chgData name="Dennis Lam" userId="b03a39e68183e059" providerId="LiveId" clId="{B1231BA6-5A72-4500-BE99-AB369EC8865C}" dt="2022-01-31T10:15:37.487" v="63" actId="255"/>
          <ac:spMkLst>
            <pc:docMk/>
            <pc:sldMk cId="4218686965" sldId="257"/>
            <ac:spMk id="25" creationId="{5EC7881C-E254-4A48-ABF1-BFB17834F9C4}"/>
          </ac:spMkLst>
        </pc:spChg>
        <pc:spChg chg="mod">
          <ac:chgData name="Dennis Lam" userId="b03a39e68183e059" providerId="LiveId" clId="{B1231BA6-5A72-4500-BE99-AB369EC8865C}" dt="2022-01-31T10:16:04.592" v="105" actId="20577"/>
          <ac:spMkLst>
            <pc:docMk/>
            <pc:sldMk cId="4218686965" sldId="257"/>
            <ac:spMk id="30" creationId="{5C2AF4C3-EB0F-418B-A055-23E98C5A12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5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087158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13070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478780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3" y="3087158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4832374"/>
            <a:ext cx="4410894" cy="658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4835794"/>
            <a:ext cx="4410894" cy="658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5732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Set up objectives and 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 err="1"/>
              <a:t>xxxxx</a:t>
            </a:r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29693" y="3115443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Linear based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154089" y="3124944"/>
            <a:ext cx="4206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 err="1"/>
              <a:t>xxxxx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4823666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9" y="4833167"/>
            <a:ext cx="4206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 err="1"/>
              <a:t>xxxx</a:t>
            </a:r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6B733-CAB6-4E60-AA6F-DA06AECCBF71}"/>
              </a:ext>
            </a:extLst>
          </p:cNvPr>
          <p:cNvSpPr txBox="1"/>
          <p:nvPr/>
        </p:nvSpPr>
        <p:spPr>
          <a:xfrm>
            <a:off x="341812" y="573675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D61B6-4852-4F5A-8CC5-8FDA6B8CCF0E}"/>
              </a:ext>
            </a:extLst>
          </p:cNvPr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708C8-886B-4BE1-BD6A-F36B91AE341D}"/>
              </a:ext>
            </a:extLst>
          </p:cNvPr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AF4C3-EB0F-418B-A055-23E98C5A12C4}"/>
              </a:ext>
            </a:extLst>
          </p:cNvPr>
          <p:cNvSpPr txBox="1"/>
          <p:nvPr/>
        </p:nvSpPr>
        <p:spPr>
          <a:xfrm>
            <a:off x="2442754" y="5716289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/>
              <a:t>Increased costs to </a:t>
            </a:r>
            <a:r>
              <a:rPr lang="en-US"/>
              <a:t>change halfway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C4E22-19D5-4260-A5A7-F50BEDD51135}"/>
              </a:ext>
            </a:extLst>
          </p:cNvPr>
          <p:cNvSpPr txBox="1"/>
          <p:nvPr/>
        </p:nvSpPr>
        <p:spPr>
          <a:xfrm>
            <a:off x="7167150" y="5725790"/>
            <a:ext cx="4206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 err="1"/>
              <a:t>xxxx</a:t>
            </a:r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64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Dennis Lam</cp:lastModifiedBy>
  <cp:revision>12</cp:revision>
  <dcterms:created xsi:type="dcterms:W3CDTF">2021-10-08T17:27:31Z</dcterms:created>
  <dcterms:modified xsi:type="dcterms:W3CDTF">2022-01-31T10:16:06Z</dcterms:modified>
</cp:coreProperties>
</file>