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1" y="-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Analysis of Current Trends in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B3043-34F1-4431-B75A-44C7EE9F6743}"/>
              </a:ext>
            </a:extLst>
          </p:cNvPr>
          <p:cNvSpPr txBox="1"/>
          <p:nvPr/>
        </p:nvSpPr>
        <p:spPr>
          <a:xfrm>
            <a:off x="557344" y="1051499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DA7-434C-4F8C-B89B-2630A0B784EE}"/>
              </a:ext>
            </a:extLst>
          </p:cNvPr>
          <p:cNvSpPr txBox="1"/>
          <p:nvPr/>
        </p:nvSpPr>
        <p:spPr>
          <a:xfrm>
            <a:off x="2061754" y="1042123"/>
            <a:ext cx="14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CCB15-8719-4027-86D6-F77CFEC9FF97}"/>
              </a:ext>
            </a:extLst>
          </p:cNvPr>
          <p:cNvSpPr txBox="1"/>
          <p:nvPr/>
        </p:nvSpPr>
        <p:spPr>
          <a:xfrm>
            <a:off x="5203373" y="1050945"/>
            <a:ext cx="2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Why is it Happening?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5285F-B798-426E-BE8F-E3E82630ED64}"/>
              </a:ext>
            </a:extLst>
          </p:cNvPr>
          <p:cNvSpPr txBox="1"/>
          <p:nvPr/>
        </p:nvSpPr>
        <p:spPr>
          <a:xfrm>
            <a:off x="8325398" y="1042123"/>
            <a:ext cx="221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Impact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3384C5-ED92-4DD0-8396-F90206D4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2056"/>
              </p:ext>
            </p:extLst>
          </p:nvPr>
        </p:nvGraphicFramePr>
        <p:xfrm>
          <a:off x="566057" y="1051498"/>
          <a:ext cx="11251476" cy="52883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848394521"/>
                    </a:ext>
                  </a:extLst>
                </a:gridCol>
                <a:gridCol w="3117668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3492139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480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Talking about the spike in cybercrime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Because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Experts predict…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process large amounts of customers’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Because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Costs will go down…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interconnectivity of computer devices in everyday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Because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Achieve faster time to market…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40 times more bytes in the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Progressive web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68742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/>
                        <a:t>Java and JVM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50" dirty="0"/>
                        <a:t>Write once, run everywhere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39417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/>
                        <a:t>Python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takes first place among the most popular languages with the biggest percentage of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2114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8547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5D3E1-3662-45A4-8326-4968A01FB61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Impact of Key Trends on a Real-World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D88C9-609E-46A0-9BB7-BEC1BFCF278F}"/>
              </a:ext>
            </a:extLst>
          </p:cNvPr>
          <p:cNvSpPr/>
          <p:nvPr/>
        </p:nvSpPr>
        <p:spPr>
          <a:xfrm>
            <a:off x="6487886" y="1221857"/>
            <a:ext cx="4972596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9D933-C9CD-4906-8706-41997B33FB59}"/>
              </a:ext>
            </a:extLst>
          </p:cNvPr>
          <p:cNvSpPr txBox="1"/>
          <p:nvPr/>
        </p:nvSpPr>
        <p:spPr>
          <a:xfrm>
            <a:off x="6420398" y="852525"/>
            <a:ext cx="48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Process Description – How was the Project Done?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6E74-5F8B-4C5C-905E-0FB84241E817}"/>
              </a:ext>
            </a:extLst>
          </p:cNvPr>
          <p:cNvSpPr txBox="1"/>
          <p:nvPr/>
        </p:nvSpPr>
        <p:spPr>
          <a:xfrm>
            <a:off x="2081351" y="852525"/>
            <a:ext cx="20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8CB53-A25B-4602-B5E8-C6F2B2A8EF90}"/>
              </a:ext>
            </a:extLst>
          </p:cNvPr>
          <p:cNvSpPr/>
          <p:nvPr/>
        </p:nvSpPr>
        <p:spPr>
          <a:xfrm>
            <a:off x="2177147" y="1234028"/>
            <a:ext cx="4014652" cy="1928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D3FF6-90FF-447C-A5E3-089042AC28C5}"/>
              </a:ext>
            </a:extLst>
          </p:cNvPr>
          <p:cNvSpPr txBox="1"/>
          <p:nvPr/>
        </p:nvSpPr>
        <p:spPr>
          <a:xfrm>
            <a:off x="2272937" y="1252812"/>
            <a:ext cx="3727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What did or will the project accomplish?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What was or will be your role?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D2005-B756-434B-9449-0EEBCB903E69}"/>
              </a:ext>
            </a:extLst>
          </p:cNvPr>
          <p:cNvSpPr txBox="1"/>
          <p:nvPr/>
        </p:nvSpPr>
        <p:spPr>
          <a:xfrm>
            <a:off x="6509660" y="1241872"/>
            <a:ext cx="4889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Major steps…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Tools used…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Methodology used…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B58A-A308-4B52-B68E-D38189C9408A}"/>
              </a:ext>
            </a:extLst>
          </p:cNvPr>
          <p:cNvSpPr txBox="1"/>
          <p:nvPr/>
        </p:nvSpPr>
        <p:spPr>
          <a:xfrm>
            <a:off x="557343" y="3359281"/>
            <a:ext cx="282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key trends influenced your project?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AFFBD-F43E-4A5A-A571-7EC623F57A51}"/>
              </a:ext>
            </a:extLst>
          </p:cNvPr>
          <p:cNvSpPr txBox="1"/>
          <p:nvPr/>
        </p:nvSpPr>
        <p:spPr>
          <a:xfrm>
            <a:off x="3383279" y="3358727"/>
            <a:ext cx="250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How?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EFA3E-3318-4EF9-88A5-221913DC2CBC}"/>
              </a:ext>
            </a:extLst>
          </p:cNvPr>
          <p:cNvSpPr txBox="1"/>
          <p:nvPr/>
        </p:nvSpPr>
        <p:spPr>
          <a:xfrm>
            <a:off x="6470467" y="3349905"/>
            <a:ext cx="2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was the impact?</a:t>
            </a:r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B20C4AB-D14E-494E-B4F5-F7691FF49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72802"/>
              </p:ext>
            </p:extLst>
          </p:nvPr>
        </p:nvGraphicFramePr>
        <p:xfrm>
          <a:off x="642252" y="3385451"/>
          <a:ext cx="10818229" cy="2881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92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43794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4955178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505097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FA69821-D2D2-4B76-ACB8-B9C6D66BCC0B}"/>
              </a:ext>
            </a:extLst>
          </p:cNvPr>
          <p:cNvSpPr/>
          <p:nvPr/>
        </p:nvSpPr>
        <p:spPr>
          <a:xfrm>
            <a:off x="642252" y="1241872"/>
            <a:ext cx="1317171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69BB-A57C-4A63-900C-576AB6A97575}"/>
              </a:ext>
            </a:extLst>
          </p:cNvPr>
          <p:cNvSpPr txBox="1"/>
          <p:nvPr/>
        </p:nvSpPr>
        <p:spPr>
          <a:xfrm>
            <a:off x="642252" y="1261887"/>
            <a:ext cx="99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xxxxx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E81-67C8-40D9-B1B9-01A9B586D830}"/>
              </a:ext>
            </a:extLst>
          </p:cNvPr>
          <p:cNvSpPr txBox="1"/>
          <p:nvPr/>
        </p:nvSpPr>
        <p:spPr>
          <a:xfrm>
            <a:off x="539932" y="869141"/>
            <a:ext cx="146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924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172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Dennis Lam</cp:lastModifiedBy>
  <cp:revision>15</cp:revision>
  <dcterms:created xsi:type="dcterms:W3CDTF">2021-10-08T17:27:31Z</dcterms:created>
  <dcterms:modified xsi:type="dcterms:W3CDTF">2022-01-31T02:27:46Z</dcterms:modified>
</cp:coreProperties>
</file>