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92" autoAdjust="0"/>
  </p:normalViewPr>
  <p:slideViewPr>
    <p:cSldViewPr>
      <p:cViewPr varScale="1">
        <p:scale>
          <a:sx n="78" d="100"/>
          <a:sy n="78" d="100"/>
        </p:scale>
        <p:origin x="797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1/31/2022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1/31/2022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1/31/2022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1/31/2022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1/31/2022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1/31/2022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1/31/2022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1/31/2022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1/31/2022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1/31/2022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1/31/2022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1/31/2022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1/31/2022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1/31/2022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Roles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specialist</a:t>
            </a:r>
          </a:p>
          <a:p>
            <a:r>
              <a:rPr lang="en-US" dirty="0"/>
              <a:t>Computer programmer</a:t>
            </a:r>
          </a:p>
          <a:p>
            <a:r>
              <a:rPr lang="en-US" dirty="0"/>
              <a:t>Quality assurance tester</a:t>
            </a:r>
          </a:p>
          <a:p>
            <a:r>
              <a:rPr lang="en-US" dirty="0"/>
              <a:t>Web developer</a:t>
            </a:r>
          </a:p>
          <a:p>
            <a:r>
              <a:rPr lang="en-US" dirty="0"/>
              <a:t>IT technician</a:t>
            </a:r>
          </a:p>
          <a:p>
            <a:r>
              <a:rPr lang="en-US" dirty="0"/>
              <a:t>Systems analyst</a:t>
            </a:r>
          </a:p>
          <a:p>
            <a:r>
              <a:rPr lang="en-US" dirty="0"/>
              <a:t>Network engineer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3</TotalTime>
  <Words>17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Constantia</vt:lpstr>
      <vt:lpstr>Cooking 16x9</vt:lpstr>
      <vt:lpstr>Technology Roles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Roles</dc:title>
  <dc:creator>Dennis Lam</dc:creator>
  <cp:lastModifiedBy>Dennis Lam</cp:lastModifiedBy>
  <cp:revision>2</cp:revision>
  <dcterms:created xsi:type="dcterms:W3CDTF">2022-01-31T02:13:52Z</dcterms:created>
  <dcterms:modified xsi:type="dcterms:W3CDTF">2022-01-31T02:16:52Z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