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6"/>
  </p:notesMasterIdLst>
  <p:sldIdLst>
    <p:sldId id="2570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5B6CA-C991-447E-8A5F-7B8D4DC394A1}" v="73" dt="2022-02-02T11:51:07.762"/>
    <p1510:client id="{9B5DFBEC-005E-44C0-B46E-AB137309C0A1}" v="6" dt="2021-10-22T13:51:0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372" autoAdjust="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719B-80BB-4634-98FB-B8A00D44C02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34B5A-26E5-4527-AF80-922ADD7B5F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48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b="1" dirty="0">
              <a:ea typeface="Geneva" charset="0"/>
            </a:endParaRPr>
          </a:p>
          <a:p>
            <a:pPr marL="171450" lvl="1" indent="-171450" algn="l" defTabSz="573060" rtl="0" eaLnBrk="1" latinLnBrk="0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b="0" i="0" kern="1200" dirty="0">
              <a:solidFill>
                <a:schemeClr val="tx1"/>
              </a:solidFill>
              <a:ea typeface="Geneva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4B5A-26E5-4527-AF80-922ADD7B5F0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11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873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0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48825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0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03601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2021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607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0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05258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779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099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1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60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5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51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61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13542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126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609404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80598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03776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1522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013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836037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1165904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731868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661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581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429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6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95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0408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469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1DE86-DAB4-469D-8FC9-06E4917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D461-EB1F-4915-8BCC-9017B3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E00F4-8F51-4EA3-904B-E456BD2D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6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1659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55630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2/02/2022</a:t>
            </a:fld>
            <a:endParaRPr lang="en-AU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52FD537-980A-40D8-AA82-926FB8E7EEA2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SCQ framework </a:t>
            </a:r>
            <a:r>
              <a:rPr lang="en-GB" dirty="0"/>
              <a:t>provides structure for decomposition of key question</a:t>
            </a:r>
            <a:r>
              <a:rPr lang="en-US" dirty="0"/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D65BAD-A655-4AB0-AAFF-1113289953B5}"/>
              </a:ext>
            </a:extLst>
          </p:cNvPr>
          <p:cNvSpPr/>
          <p:nvPr/>
        </p:nvSpPr>
        <p:spPr>
          <a:xfrm>
            <a:off x="509284" y="1782502"/>
            <a:ext cx="2558005" cy="156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F3820B-EE79-41B8-BF50-C913EA0F7BBF}"/>
              </a:ext>
            </a:extLst>
          </p:cNvPr>
          <p:cNvSpPr/>
          <p:nvPr/>
        </p:nvSpPr>
        <p:spPr>
          <a:xfrm>
            <a:off x="509284" y="3505683"/>
            <a:ext cx="2558005" cy="156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Complication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5D1C4E-D25A-4391-8B09-98258BE2AE25}"/>
              </a:ext>
            </a:extLst>
          </p:cNvPr>
          <p:cNvSpPr/>
          <p:nvPr/>
        </p:nvSpPr>
        <p:spPr>
          <a:xfrm>
            <a:off x="509284" y="5228864"/>
            <a:ext cx="2558005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Key Question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BE8610-07EF-4CA1-BDAB-D16C10FDC512}"/>
              </a:ext>
            </a:extLst>
          </p:cNvPr>
          <p:cNvSpPr/>
          <p:nvPr/>
        </p:nvSpPr>
        <p:spPr>
          <a:xfrm>
            <a:off x="3254413" y="1782502"/>
            <a:ext cx="8054053" cy="15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Profitability has been stagnant for over a year now</a:t>
            </a:r>
            <a:endParaRPr lang="en-GB">
              <a:solidFill>
                <a:schemeClr val="tx1"/>
              </a:solidFill>
              <a:latin typeface="Calibri"/>
              <a:cs typeface="Calibri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Losses for the past 6 months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281D95-3790-41F8-8184-F87A24881840}"/>
              </a:ext>
            </a:extLst>
          </p:cNvPr>
          <p:cNvSpPr/>
          <p:nvPr/>
        </p:nvSpPr>
        <p:spPr>
          <a:xfrm>
            <a:off x="3254413" y="3505683"/>
            <a:ext cx="8054053" cy="15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Calibri"/>
                <a:cs typeface="Calibri"/>
              </a:rPr>
              <a:t>Consumer Buying Behaviour changed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Calibri"/>
                <a:cs typeface="Calibri"/>
              </a:rPr>
              <a:t>Online shopping most preferred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3023F6-808E-42C3-8110-30BD99A6F62E}"/>
              </a:ext>
            </a:extLst>
          </p:cNvPr>
          <p:cNvSpPr/>
          <p:nvPr/>
        </p:nvSpPr>
        <p:spPr>
          <a:xfrm>
            <a:off x="3254413" y="5228864"/>
            <a:ext cx="8054053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Break down their profitability issues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Increase profitability and overall business performance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B318ED-83B4-4290-AAAD-FBB3E7216472}"/>
              </a:ext>
            </a:extLst>
          </p:cNvPr>
          <p:cNvCxnSpPr>
            <a:cxnSpLocks/>
          </p:cNvCxnSpPr>
          <p:nvPr/>
        </p:nvCxnSpPr>
        <p:spPr>
          <a:xfrm flipV="1">
            <a:off x="509284" y="3343154"/>
            <a:ext cx="10953373" cy="858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A9FB34-AF07-425F-8242-95579C79E6E8}"/>
              </a:ext>
            </a:extLst>
          </p:cNvPr>
          <p:cNvCxnSpPr>
            <a:cxnSpLocks/>
          </p:cNvCxnSpPr>
          <p:nvPr/>
        </p:nvCxnSpPr>
        <p:spPr>
          <a:xfrm flipV="1">
            <a:off x="509284" y="5072501"/>
            <a:ext cx="10953373" cy="858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9509"/>
      </p:ext>
    </p:extLst>
  </p:cSld>
  <p:clrMapOvr>
    <a:masterClrMapping/>
  </p:clrMapOvr>
</p:sld>
</file>

<file path=ppt/theme/theme1.xml><?xml version="1.0" encoding="utf-8"?>
<a:theme xmlns:a="http://schemas.openxmlformats.org/drawingml/2006/main" name="00Acc_PPT_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F090290683D4AAB11F82E9728A2DE" ma:contentTypeVersion="15" ma:contentTypeDescription="Create a new document." ma:contentTypeScope="" ma:versionID="efa3915e8666f4070f6585e717ca8e26">
  <xsd:schema xmlns:xsd="http://www.w3.org/2001/XMLSchema" xmlns:xs="http://www.w3.org/2001/XMLSchema" xmlns:p="http://schemas.microsoft.com/office/2006/metadata/properties" xmlns:ns2="b92c2beb-58f8-437a-b101-9b3aa9ab0729" xmlns:ns3="ede259cd-e122-4261-b33b-8f6d8087b216" targetNamespace="http://schemas.microsoft.com/office/2006/metadata/properties" ma:root="true" ma:fieldsID="79e56df4949299554d87961950fe3b34" ns2:_="" ns3:_="">
    <xsd:import namespace="b92c2beb-58f8-437a-b101-9b3aa9ab0729"/>
    <xsd:import namespace="ede259cd-e122-4261-b33b-8f6d8087b2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c2beb-58f8-437a-b101-9b3aa9ab07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259cd-e122-4261-b33b-8f6d8087b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8E24E3-B807-4E01-BE8F-2C2301A6A106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ede259cd-e122-4261-b33b-8f6d8087b216"/>
    <ds:schemaRef ds:uri="b92c2beb-58f8-437a-b101-9b3aa9ab07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4A7A38-89DC-405C-A18A-9F6F9B6110FC}">
  <ds:schemaRefs>
    <ds:schemaRef ds:uri="b92c2beb-58f8-437a-b101-9b3aa9ab0729"/>
    <ds:schemaRef ds:uri="ede259cd-e122-4261-b33b-8f6d8087b2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9C804D-47D1-41BC-A96A-7C8EE6C6B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00Acc_PPT_Template</Template>
  <TotalTime>8</TotalTime>
  <Words>113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00Acc_PPT_Template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EXPERIENCE</dc:title>
  <dc:creator>Burke, Niamh</dc:creator>
  <cp:lastModifiedBy>Sharma, Athena</cp:lastModifiedBy>
  <cp:revision>34</cp:revision>
  <dcterms:created xsi:type="dcterms:W3CDTF">2020-12-21T23:31:08Z</dcterms:created>
  <dcterms:modified xsi:type="dcterms:W3CDTF">2022-02-02T11:51:09Z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0x0101007DAF090290683D4AAB11F82E9728A2DE</vt:lpwstr>
  </property>
</Properties>
</file>