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 Slab" panose="020B0604020202020204" charset="0"/>
      <p:regular r:id="rId4"/>
      <p:bold r:id="rId5"/>
    </p:embeddedFont>
    <p:embeddedFont>
      <p:font typeface="Source Sans Pro" panose="020B0503030403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3987F5-CF69-4BA2-BB85-9A0848425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338" y="843455"/>
            <a:ext cx="7677807" cy="3752193"/>
          </a:xfrm>
        </p:spPr>
        <p:txBody>
          <a:bodyPr/>
          <a:lstStyle/>
          <a:p>
            <a:pPr algn="ctr"/>
            <a:endParaRPr lang="en-MY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F3FDA-2C0B-416F-984B-2B786FD89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38" y="370490"/>
            <a:ext cx="7677807" cy="45956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 Slab</vt:lpstr>
      <vt:lpstr>Source Sans Pro</vt:lpstr>
      <vt:lpstr>Arial</vt:lpstr>
      <vt:lpstr>Cordelia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Dennis Lam</cp:lastModifiedBy>
  <cp:revision>2</cp:revision>
  <dcterms:modified xsi:type="dcterms:W3CDTF">2022-02-01T10:18:03Z</dcterms:modified>
</cp:coreProperties>
</file>