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raphik" panose="020B0503030202060203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58" autoAdjust="0"/>
  </p:normalViewPr>
  <p:slideViewPr>
    <p:cSldViewPr>
      <p:cViewPr varScale="1">
        <p:scale>
          <a:sx n="39" d="100"/>
          <a:sy n="39" d="100"/>
        </p:scale>
        <p:origin x="9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5" Type="http://schemas.microsoft.com/office/2016/11/relationships/changesInfo" Target="changesInfos/changesInfo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thu, Pira" userId="7bb65f90-3bea-40ba-925a-ee5cb54a2f31" providerId="ADAL" clId="{761BE381-62AC-485F-A0F1-31305C04E39C}"/>
    <pc:docChg chg="modSld">
      <pc:chgData name="Muthu, Pira" userId="7bb65f90-3bea-40ba-925a-ee5cb54a2f31" providerId="ADAL" clId="{761BE381-62AC-485F-A0F1-31305C04E39C}" dt="2021-08-17T09:08:04.961" v="7" actId="2711"/>
      <pc:docMkLst>
        <pc:docMk/>
      </pc:docMkLst>
      <pc:sldChg chg="modSp mod">
        <pc:chgData name="Muthu, Pira" userId="7bb65f90-3bea-40ba-925a-ee5cb54a2f31" providerId="ADAL" clId="{761BE381-62AC-485F-A0F1-31305C04E39C}" dt="2021-08-17T09:08:04.961" v="7" actId="2711"/>
        <pc:sldMkLst>
          <pc:docMk/>
          <pc:sldMk cId="0" sldId="256"/>
        </pc:sldMkLst>
        <pc:spChg chg="mod">
          <ac:chgData name="Muthu, Pira" userId="7bb65f90-3bea-40ba-925a-ee5cb54a2f31" providerId="ADAL" clId="{761BE381-62AC-485F-A0F1-31305C04E39C}" dt="2021-08-17T09:08:04.961" v="7" actId="2711"/>
          <ac:spMkLst>
            <pc:docMk/>
            <pc:sldMk cId="0" sldId="256"/>
            <ac:spMk id="6" creationId="{00000000-0000-0000-0000-000000000000}"/>
          </ac:spMkLst>
        </pc:spChg>
        <pc:spChg chg="mod">
          <ac:chgData name="Muthu, Pira" userId="7bb65f90-3bea-40ba-925a-ee5cb54a2f31" providerId="ADAL" clId="{761BE381-62AC-485F-A0F1-31305C04E39C}" dt="2021-08-17T09:08:04.961" v="7" actId="2711"/>
          <ac:spMkLst>
            <pc:docMk/>
            <pc:sldMk cId="0" sldId="256"/>
            <ac:spMk id="7" creationId="{00000000-0000-0000-0000-000000000000}"/>
          </ac:spMkLst>
        </pc:spChg>
        <pc:spChg chg="mod">
          <ac:chgData name="Muthu, Pira" userId="7bb65f90-3bea-40ba-925a-ee5cb54a2f31" providerId="ADAL" clId="{761BE381-62AC-485F-A0F1-31305C04E39C}" dt="2021-08-17T09:08:04.961" v="7" actId="2711"/>
          <ac:spMkLst>
            <pc:docMk/>
            <pc:sldMk cId="0" sldId="256"/>
            <ac:spMk id="8" creationId="{00000000-0000-0000-0000-000000000000}"/>
          </ac:spMkLst>
        </pc:spChg>
        <pc:spChg chg="mod">
          <ac:chgData name="Muthu, Pira" userId="7bb65f90-3bea-40ba-925a-ee5cb54a2f31" providerId="ADAL" clId="{761BE381-62AC-485F-A0F1-31305C04E39C}" dt="2021-08-17T09:08:04.961" v="7" actId="2711"/>
          <ac:spMkLst>
            <pc:docMk/>
            <pc:sldMk cId="0" sldId="256"/>
            <ac:spMk id="10" creationId="{00000000-0000-0000-0000-000000000000}"/>
          </ac:spMkLst>
        </pc:spChg>
        <pc:spChg chg="mod">
          <ac:chgData name="Muthu, Pira" userId="7bb65f90-3bea-40ba-925a-ee5cb54a2f31" providerId="ADAL" clId="{761BE381-62AC-485F-A0F1-31305C04E39C}" dt="2021-08-17T09:08:04.961" v="7" actId="2711"/>
          <ac:spMkLst>
            <pc:docMk/>
            <pc:sldMk cId="0" sldId="256"/>
            <ac:spMk id="1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032326" y="-155035"/>
            <a:ext cx="11255674" cy="1059707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6900" t="9102" r="12134" b="472"/>
          <a:stretch>
            <a:fillRect/>
          </a:stretch>
        </p:blipFill>
        <p:spPr>
          <a:xfrm>
            <a:off x="11368055" y="237196"/>
            <a:ext cx="5625348" cy="47641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15416" t="9742" r="12521" b="1044"/>
          <a:stretch>
            <a:fillRect/>
          </a:stretch>
        </p:blipFill>
        <p:spPr>
          <a:xfrm>
            <a:off x="11368055" y="5306413"/>
            <a:ext cx="5625348" cy="471359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9254330" y="2969398"/>
            <a:ext cx="1152386" cy="57619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9010" y="414542"/>
            <a:ext cx="6553317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9"/>
              </a:lnSpc>
            </a:pPr>
            <a:r>
              <a:rPr lang="en-US" sz="5299" spc="264" dirty="0">
                <a:solidFill>
                  <a:srgbClr val="FFFFFF"/>
                </a:solidFill>
                <a:latin typeface="Graphik" panose="020B0503030202060203" pitchFamily="34" charset="0"/>
              </a:rPr>
              <a:t>PROFITABILITY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44810" y="1936374"/>
            <a:ext cx="1337390" cy="804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4950" b="1" dirty="0">
                <a:solidFill>
                  <a:srgbClr val="000000"/>
                </a:solidFill>
                <a:latin typeface="Graphik" panose="020B0503030202060203" pitchFamily="34" charset="0"/>
              </a:rPr>
              <a:t>B2B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44810" y="6428786"/>
            <a:ext cx="1642190" cy="804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4950" b="1" dirty="0">
                <a:solidFill>
                  <a:srgbClr val="000000"/>
                </a:solidFill>
                <a:latin typeface="Graphik" panose="020B0503030202060203" pitchFamily="34" charset="0"/>
              </a:rPr>
              <a:t>B2C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9254330" y="7394851"/>
            <a:ext cx="1152386" cy="57619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79010" y="2998221"/>
            <a:ext cx="2416590" cy="5240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Graphik" panose="020B0503030202060203" pitchFamily="34" charset="0"/>
              </a:rPr>
              <a:t>Key points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9010" y="3858225"/>
            <a:ext cx="5815161" cy="3883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Graphik" panose="020B0503030202060203" pitchFamily="34" charset="0"/>
              </a:rPr>
              <a:t>B2C has higher profitability than B2B</a:t>
            </a:r>
          </a:p>
          <a:p>
            <a:pPr>
              <a:lnSpc>
                <a:spcPts val="3359"/>
              </a:lnSpc>
            </a:pPr>
            <a:endParaRPr lang="en-US" sz="2400" dirty="0">
              <a:solidFill>
                <a:srgbClr val="FFFFFF"/>
              </a:solidFill>
              <a:latin typeface="Graphik" panose="020B0503030202060203" pitchFamily="34" charset="0"/>
            </a:endParaRP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Graphik" panose="020B0503030202060203" pitchFamily="34" charset="0"/>
              </a:rPr>
              <a:t>The costs of B2B are much higher than B2B sales</a:t>
            </a:r>
          </a:p>
          <a:p>
            <a:pPr>
              <a:lnSpc>
                <a:spcPts val="3359"/>
              </a:lnSpc>
            </a:pPr>
            <a:endParaRPr lang="en-US" sz="2400" dirty="0">
              <a:solidFill>
                <a:srgbClr val="FFFFFF"/>
              </a:solidFill>
              <a:latin typeface="Graphik" panose="020B0503030202060203" pitchFamily="34" charset="0"/>
            </a:endParaRP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Graphik" panose="020B0503030202060203" pitchFamily="34" charset="0"/>
              </a:rPr>
              <a:t>We recommend that you expand your products into the B2C market.</a:t>
            </a:r>
          </a:p>
          <a:p>
            <a:pPr>
              <a:lnSpc>
                <a:spcPts val="3359"/>
              </a:lnSpc>
            </a:pPr>
            <a:endParaRPr lang="en-US" sz="2400" dirty="0">
              <a:solidFill>
                <a:srgbClr val="FFFFFF"/>
              </a:solidFill>
              <a:latin typeface="Graphik" panose="020B0503030202060203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125CAA0-DB4D-45EF-A618-08263F8FB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010" y="9432635"/>
            <a:ext cx="2120900" cy="5601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Graphik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Profitability analysis</dc:title>
  <dc:creator>Muthu, Pira</dc:creator>
  <cp:lastModifiedBy>Muthu, Pira</cp:lastModifiedBy>
  <cp:revision>3</cp:revision>
  <dcterms:created xsi:type="dcterms:W3CDTF">2006-08-16T00:00:00Z</dcterms:created>
  <dcterms:modified xsi:type="dcterms:W3CDTF">2021-08-17T09:08:08Z</dcterms:modified>
  <dc:identifier>DAEjbu-s_-Q</dc:identifier>
</cp:coreProperties>
</file>