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51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3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93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51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17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80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65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0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67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AA6514-F102-4A1E-8BAD-463167C89209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4A066-8B5C-4E13-B44A-E1F1F46C4955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Digital Trends in F&amp;B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Yelp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 smtClean="0"/>
              <a:t> </a:t>
            </a:r>
            <a:r>
              <a:rPr lang="en-MY" sz="3200" dirty="0" smtClean="0"/>
              <a:t>American </a:t>
            </a:r>
            <a:r>
              <a:rPr lang="en-MY" sz="3200" dirty="0"/>
              <a:t>multinational </a:t>
            </a:r>
            <a:r>
              <a:rPr lang="en-MY" sz="3200" dirty="0" smtClean="0"/>
              <a:t>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Reviews </a:t>
            </a:r>
            <a:r>
              <a:rPr lang="en-US" sz="3200" dirty="0"/>
              <a:t>are sourced from consumers </a:t>
            </a:r>
            <a:r>
              <a:rPr lang="en-US" sz="3200" dirty="0" smtClean="0"/>
              <a:t>themselves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 smtClean="0"/>
              <a:t>Restaurants, Home services, Auto Services </a:t>
            </a:r>
            <a:r>
              <a:rPr lang="en-MY" sz="3200" smtClean="0"/>
              <a:t>and more</a:t>
            </a:r>
            <a:endParaRPr lang="en-MY" sz="3200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42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Digital Trends in F&amp;B</vt:lpstr>
      <vt:lpstr>Yelp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Trends in F&amp;B</dc:title>
  <dc:creator>Dennis</dc:creator>
  <cp:lastModifiedBy>Dennis</cp:lastModifiedBy>
  <cp:revision>3</cp:revision>
  <dcterms:created xsi:type="dcterms:W3CDTF">2022-03-05T11:21:12Z</dcterms:created>
  <dcterms:modified xsi:type="dcterms:W3CDTF">2022-03-05T11:27:51Z</dcterms:modified>
</cp:coreProperties>
</file>