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CF73-6C80-4890-B1A5-144B523E96E4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8763-1286-4B22-93FF-552AC706603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233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CF73-6C80-4890-B1A5-144B523E96E4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8763-1286-4B22-93FF-552AC706603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337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CF73-6C80-4890-B1A5-144B523E96E4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8763-1286-4B22-93FF-552AC706603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848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CF73-6C80-4890-B1A5-144B523E96E4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8763-1286-4B22-93FF-552AC706603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351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CF73-6C80-4890-B1A5-144B523E96E4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8763-1286-4B22-93FF-552AC706603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859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CF73-6C80-4890-B1A5-144B523E96E4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8763-1286-4B22-93FF-552AC706603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315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CF73-6C80-4890-B1A5-144B523E96E4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8763-1286-4B22-93FF-552AC706603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088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CF73-6C80-4890-B1A5-144B523E96E4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8763-1286-4B22-93FF-552AC706603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55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CF73-6C80-4890-B1A5-144B523E96E4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8763-1286-4B22-93FF-552AC706603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98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CF73-6C80-4890-B1A5-144B523E96E4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8763-1286-4B22-93FF-552AC706603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751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CF73-6C80-4890-B1A5-144B523E96E4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8763-1286-4B22-93FF-552AC706603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690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CF73-6C80-4890-B1A5-144B523E96E4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8763-1286-4B22-93FF-552AC706603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655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730250"/>
            <a:ext cx="11137900" cy="5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6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</dc:creator>
  <cp:lastModifiedBy>Dennis</cp:lastModifiedBy>
  <cp:revision>1</cp:revision>
  <dcterms:created xsi:type="dcterms:W3CDTF">2022-03-05T12:00:43Z</dcterms:created>
  <dcterms:modified xsi:type="dcterms:W3CDTF">2022-03-05T12:02:11Z</dcterms:modified>
</cp:coreProperties>
</file>