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2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80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2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0358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16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0053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980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212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728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526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747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58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560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314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258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53EA-43EB-4884-B1FD-FD20CD90EACC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10151-582A-46AE-B052-A03C441B4DE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81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2581" y="448109"/>
            <a:ext cx="9144000" cy="1029710"/>
          </a:xfrm>
        </p:spPr>
        <p:txBody>
          <a:bodyPr/>
          <a:lstStyle/>
          <a:p>
            <a:pPr algn="ctr"/>
            <a:r>
              <a:rPr lang="en-MY" dirty="0" smtClean="0"/>
              <a:t>Focus Areas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67345"/>
            <a:ext cx="7766936" cy="31803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800" dirty="0" smtClean="0"/>
              <a:t>Table Finder – Enable customer to find empty table before entering dining place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800" dirty="0" smtClean="0"/>
              <a:t>Payment Speed – Allow more seamless payments </a:t>
            </a:r>
            <a:r>
              <a:rPr lang="en-MY" sz="2800" smtClean="0"/>
              <a:t>without queueing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073328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Focus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 Points Importance</dc:title>
  <dc:creator>Dennis</dc:creator>
  <cp:lastModifiedBy>Dennis</cp:lastModifiedBy>
  <cp:revision>4</cp:revision>
  <dcterms:created xsi:type="dcterms:W3CDTF">2022-03-05T11:33:36Z</dcterms:created>
  <dcterms:modified xsi:type="dcterms:W3CDTF">2022-03-05T11:36:27Z</dcterms:modified>
</cp:coreProperties>
</file>