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6F31-16A9-4CC6-B229-C81DFDA05D6F}" type="datetimeFigureOut">
              <a:rPr lang="en-MY" smtClean="0"/>
              <a:t>31/5/2022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B8C7-979C-4BE5-B1D6-8A315ECFECC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2411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6F31-16A9-4CC6-B229-C81DFDA05D6F}" type="datetimeFigureOut">
              <a:rPr lang="en-MY" smtClean="0"/>
              <a:t>31/5/2022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B8C7-979C-4BE5-B1D6-8A315ECFECC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017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6F31-16A9-4CC6-B229-C81DFDA05D6F}" type="datetimeFigureOut">
              <a:rPr lang="en-MY" smtClean="0"/>
              <a:t>31/5/2022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B8C7-979C-4BE5-B1D6-8A315ECFECC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4439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6F31-16A9-4CC6-B229-C81DFDA05D6F}" type="datetimeFigureOut">
              <a:rPr lang="en-MY" smtClean="0"/>
              <a:t>31/5/2022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B8C7-979C-4BE5-B1D6-8A315ECFECC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7346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6F31-16A9-4CC6-B229-C81DFDA05D6F}" type="datetimeFigureOut">
              <a:rPr lang="en-MY" smtClean="0"/>
              <a:t>31/5/2022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B8C7-979C-4BE5-B1D6-8A315ECFECC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6617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6F31-16A9-4CC6-B229-C81DFDA05D6F}" type="datetimeFigureOut">
              <a:rPr lang="en-MY" smtClean="0"/>
              <a:t>31/5/2022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B8C7-979C-4BE5-B1D6-8A315ECFECC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8072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6F31-16A9-4CC6-B229-C81DFDA05D6F}" type="datetimeFigureOut">
              <a:rPr lang="en-MY" smtClean="0"/>
              <a:t>31/5/2022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B8C7-979C-4BE5-B1D6-8A315ECFECC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1095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6F31-16A9-4CC6-B229-C81DFDA05D6F}" type="datetimeFigureOut">
              <a:rPr lang="en-MY" smtClean="0"/>
              <a:t>31/5/2022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B8C7-979C-4BE5-B1D6-8A315ECFECC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1659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6F31-16A9-4CC6-B229-C81DFDA05D6F}" type="datetimeFigureOut">
              <a:rPr lang="en-MY" smtClean="0"/>
              <a:t>31/5/2022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B8C7-979C-4BE5-B1D6-8A315ECFECC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27872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6F31-16A9-4CC6-B229-C81DFDA05D6F}" type="datetimeFigureOut">
              <a:rPr lang="en-MY" smtClean="0"/>
              <a:t>31/5/2022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B8C7-979C-4BE5-B1D6-8A315ECFECC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3567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6F31-16A9-4CC6-B229-C81DFDA05D6F}" type="datetimeFigureOut">
              <a:rPr lang="en-MY" smtClean="0"/>
              <a:t>31/5/2022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B8C7-979C-4BE5-B1D6-8A315ECFECC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5670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36F31-16A9-4CC6-B229-C81DFDA05D6F}" type="datetimeFigureOut">
              <a:rPr lang="en-MY" smtClean="0"/>
              <a:t>31/5/2022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5B8C7-979C-4BE5-B1D6-8A315ECFECC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4236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37066"/>
          </a:xfrm>
        </p:spPr>
        <p:txBody>
          <a:bodyPr>
            <a:normAutofit fontScale="90000"/>
          </a:bodyPr>
          <a:lstStyle/>
          <a:p>
            <a:r>
              <a:rPr lang="en-MY" dirty="0" smtClean="0"/>
              <a:t>Summary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29989"/>
            <a:ext cx="9144000" cy="2627811"/>
          </a:xfrm>
        </p:spPr>
        <p:txBody>
          <a:bodyPr>
            <a:normAutofit/>
          </a:bodyPr>
          <a:lstStyle/>
          <a:p>
            <a:pPr algn="l"/>
            <a:r>
              <a:rPr lang="en-MY" sz="3600" b="1" dirty="0" smtClean="0"/>
              <a:t>From analysis of the diagram, I will choose timestamp and product id as a key reference.</a:t>
            </a:r>
            <a:endParaRPr lang="en-MY" sz="3600" b="1" dirty="0"/>
          </a:p>
        </p:txBody>
      </p:sp>
    </p:spTree>
    <p:extLst>
      <p:ext uri="{BB962C8B-B14F-4D97-AF65-F5344CB8AC3E}">
        <p14:creationId xmlns:p14="http://schemas.microsoft.com/office/powerpoint/2010/main" val="862431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</dc:title>
  <dc:creator>Dennis</dc:creator>
  <cp:lastModifiedBy>Dennis</cp:lastModifiedBy>
  <cp:revision>2</cp:revision>
  <dcterms:created xsi:type="dcterms:W3CDTF">2022-05-31T10:05:28Z</dcterms:created>
  <dcterms:modified xsi:type="dcterms:W3CDTF">2022-05-31T10:07:38Z</dcterms:modified>
</cp:coreProperties>
</file>