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Manufacturing and Construction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Linear Sequential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Highly structured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Emphasis </a:t>
            </a:r>
            <a:r>
              <a:rPr lang="en-US" dirty="0"/>
              <a:t>on documentation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Con4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Software development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Iterative and incremental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Quality focus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Adaptive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Con4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14</TotalTime>
  <Words>45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Dennis</cp:lastModifiedBy>
  <cp:revision>9</cp:revision>
  <dcterms:created xsi:type="dcterms:W3CDTF">2021-06-04T16:24:13Z</dcterms:created>
  <dcterms:modified xsi:type="dcterms:W3CDTF">2022-02-19T07:33:06Z</dcterms:modified>
</cp:coreProperties>
</file>