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9" r:id="rId3"/>
    <p:sldId id="282" r:id="rId4"/>
    <p:sldId id="263" r:id="rId5"/>
    <p:sldId id="299" r:id="rId6"/>
    <p:sldId id="300" r:id="rId7"/>
    <p:sldId id="301" r:id="rId8"/>
    <p:sldId id="302" r:id="rId9"/>
    <p:sldId id="295" r:id="rId10"/>
    <p:sldId id="261" r:id="rId11"/>
    <p:sldId id="274" r:id="rId12"/>
  </p:sldIdLst>
  <p:sldSz cx="9144000" cy="5143500" type="screen16x9"/>
  <p:notesSz cx="6858000" cy="9144000"/>
  <p:embeddedFontLst>
    <p:embeddedFont>
      <p:font typeface="Lora" panose="020B0604020202020204" charset="0"/>
      <p:regular r:id="rId14"/>
      <p:bold r:id="rId15"/>
      <p:italic r:id="rId16"/>
      <p:boldItalic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1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3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9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2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0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Airline Analysis</a:t>
            </a:r>
            <a:br>
              <a:rPr lang="en" dirty="0" smtClean="0"/>
            </a:br>
            <a:r>
              <a:rPr lang="en" dirty="0" smtClean="0"/>
              <a:t>2022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Questions / Issues to ponder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MY" dirty="0" smtClean="0"/>
              <a:t>How to manage fuel costs in long term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MY" dirty="0" smtClean="0"/>
              <a:t>Competitive Ticket prices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MY" dirty="0" smtClean="0"/>
              <a:t>Revenues and future potentials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 smtClean="0">
                <a:solidFill>
                  <a:schemeClr val="dk1"/>
                </a:solidFill>
              </a:rPr>
              <a:t>@</a:t>
            </a:r>
            <a:r>
              <a:rPr lang="en-MY" sz="1800" dirty="0" err="1" smtClean="0">
                <a:solidFill>
                  <a:schemeClr val="dk1"/>
                </a:solidFill>
              </a:rPr>
              <a:t>dennis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 smtClean="0">
                <a:solidFill>
                  <a:schemeClr val="dk1"/>
                </a:solidFill>
              </a:rPr>
              <a:t>dennis@mail.me</a:t>
            </a: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 smtClean="0"/>
              <a:t>Findings</a:t>
            </a:r>
            <a:endParaRPr dirty="0"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547255" y="1618700"/>
            <a:ext cx="4627418" cy="2697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Fuel Costs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455260" y="1618700"/>
            <a:ext cx="2983056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 smtClean="0">
                <a:highlight>
                  <a:schemeClr val="accent1"/>
                </a:highlight>
              </a:rPr>
              <a:t>Findings 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A320 aircraft model saves fuel by 4 times.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8" y="1502689"/>
            <a:ext cx="4908005" cy="3247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4" y="1447917"/>
            <a:ext cx="6166627" cy="3463519"/>
          </a:xfrm>
          <a:prstGeom prst="rect">
            <a:avLst/>
          </a:prstGeom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Average Ticket Prices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759036" y="1618700"/>
            <a:ext cx="4221451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 smtClean="0">
                <a:highlight>
                  <a:schemeClr val="accent1"/>
                </a:highlight>
              </a:rPr>
              <a:t>Findings 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ORD-DCA has highest ticket prices and need further probe.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Lowest three : ORD-CLT/ORD-MSP/ORD-DTW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492"/>
            <a:ext cx="6574568" cy="3714603"/>
          </a:xfrm>
          <a:prstGeom prst="rect">
            <a:avLst/>
          </a:prstGeom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Flight Counts by Routes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174673" y="1421492"/>
            <a:ext cx="3793776" cy="320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 smtClean="0">
                <a:highlight>
                  <a:schemeClr val="accent1"/>
                </a:highlight>
              </a:rPr>
              <a:t>Findings 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ORD-ATL has highest flight counts.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Eliminate lowest five flight counts.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48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1492"/>
            <a:ext cx="6040582" cy="3355879"/>
          </a:xfrm>
          <a:prstGeom prst="rect">
            <a:avLst/>
          </a:prstGeom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Revenue by Routes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347855" y="1433696"/>
            <a:ext cx="3525982" cy="320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 smtClean="0">
                <a:highlight>
                  <a:schemeClr val="accent1"/>
                </a:highlight>
              </a:rPr>
              <a:t>Findings 4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ORD-LAX has highest flight counts.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Trim or set the minimum revenues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14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" y="1497693"/>
            <a:ext cx="6312324" cy="3566436"/>
          </a:xfrm>
          <a:prstGeom prst="rect">
            <a:avLst/>
          </a:prstGeom>
        </p:spPr>
      </p:pic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424369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Revenue per Distance by Routes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541814" y="1433696"/>
            <a:ext cx="3525982" cy="320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MY" b="1" dirty="0" smtClean="0">
                <a:highlight>
                  <a:schemeClr val="accent1"/>
                </a:highlight>
              </a:rPr>
              <a:t>Findings </a:t>
            </a:r>
            <a:r>
              <a:rPr lang="en-MY" b="1" dirty="0">
                <a:highlight>
                  <a:schemeClr val="accent1"/>
                </a:highlight>
              </a:rPr>
              <a:t>5</a:t>
            </a:r>
            <a:endParaRPr lang="en-MY" b="1" dirty="0" smtClean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ORD-ATL gives highest revenue per distance earnings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Examine new possibilities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 smtClean="0"/>
              <a:t>Recommendations</a:t>
            </a:r>
            <a:endParaRPr dirty="0"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137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Lora</vt:lpstr>
      <vt:lpstr>Arial</vt:lpstr>
      <vt:lpstr>Quattrocento Sans</vt:lpstr>
      <vt:lpstr>Viola template</vt:lpstr>
      <vt:lpstr>Airline Analysis 2022</vt:lpstr>
      <vt:lpstr>Introduction</vt:lpstr>
      <vt:lpstr> Findings</vt:lpstr>
      <vt:lpstr>Fuel Costs</vt:lpstr>
      <vt:lpstr>Average Ticket Prices</vt:lpstr>
      <vt:lpstr>Flight Counts by Routes</vt:lpstr>
      <vt:lpstr>Revenue by Routes</vt:lpstr>
      <vt:lpstr>Revenue per Distance by Routes</vt:lpstr>
      <vt:lpstr> Recommendations</vt:lpstr>
      <vt:lpstr>Questions / Issues to ponder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Analysis 2022</dc:title>
  <dc:creator>Dennis</dc:creator>
  <cp:lastModifiedBy>Dennis</cp:lastModifiedBy>
  <cp:revision>20</cp:revision>
  <dcterms:modified xsi:type="dcterms:W3CDTF">2022-02-08T02:41:45Z</dcterms:modified>
</cp:coreProperties>
</file>