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6B277FE5-BE2B-436D-B7EE-8EADCFCD5253}"/>
    <pc:docChg chg="custSel addSld modSld">
      <pc:chgData name="Dennis Lam" userId="b03a39e68183e059" providerId="LiveId" clId="{6B277FE5-BE2B-436D-B7EE-8EADCFCD5253}" dt="2019-12-05T02:58:33.626" v="55" actId="20577"/>
      <pc:docMkLst>
        <pc:docMk/>
      </pc:docMkLst>
      <pc:sldChg chg="addSp delSp modSp">
        <pc:chgData name="Dennis Lam" userId="b03a39e68183e059" providerId="LiveId" clId="{6B277FE5-BE2B-436D-B7EE-8EADCFCD5253}" dt="2019-12-02T22:04:09.623" v="20" actId="14100"/>
        <pc:sldMkLst>
          <pc:docMk/>
          <pc:sldMk cId="1801486566" sldId="257"/>
        </pc:sldMkLst>
        <pc:spChg chg="mod">
          <ac:chgData name="Dennis Lam" userId="b03a39e68183e059" providerId="LiveId" clId="{6B277FE5-BE2B-436D-B7EE-8EADCFCD5253}" dt="2019-12-02T21:55:12.295" v="9" actId="14100"/>
          <ac:spMkLst>
            <pc:docMk/>
            <pc:sldMk cId="1801486566" sldId="257"/>
            <ac:spMk id="2" creationId="{9B4B292F-3FBB-477C-8F1B-02FCE8D84797}"/>
          </ac:spMkLst>
        </pc:spChg>
        <pc:spChg chg="del">
          <ac:chgData name="Dennis Lam" userId="b03a39e68183e059" providerId="LiveId" clId="{6B277FE5-BE2B-436D-B7EE-8EADCFCD5253}" dt="2019-12-02T21:55:23.685" v="10" actId="931"/>
          <ac:spMkLst>
            <pc:docMk/>
            <pc:sldMk cId="1801486566" sldId="257"/>
            <ac:spMk id="3" creationId="{D6B5D1A0-1860-4D61-B3AC-82C49F73E3F5}"/>
          </ac:spMkLst>
        </pc:spChg>
        <pc:spChg chg="add del mod">
          <ac:chgData name="Dennis Lam" userId="b03a39e68183e059" providerId="LiveId" clId="{6B277FE5-BE2B-436D-B7EE-8EADCFCD5253}" dt="2019-12-02T22:03:58.371" v="16" actId="931"/>
          <ac:spMkLst>
            <pc:docMk/>
            <pc:sldMk cId="1801486566" sldId="257"/>
            <ac:spMk id="7" creationId="{06162EC1-F47E-4817-9946-866B5243E80F}"/>
          </ac:spMkLst>
        </pc:spChg>
        <pc:picChg chg="add del mod">
          <ac:chgData name="Dennis Lam" userId="b03a39e68183e059" providerId="LiveId" clId="{6B277FE5-BE2B-436D-B7EE-8EADCFCD5253}" dt="2019-12-02T22:03:50.293" v="15" actId="478"/>
          <ac:picMkLst>
            <pc:docMk/>
            <pc:sldMk cId="1801486566" sldId="257"/>
            <ac:picMk id="5" creationId="{8EDAE7F8-156B-47D6-B132-37EC0843C643}"/>
          </ac:picMkLst>
        </pc:picChg>
        <pc:picChg chg="add mod">
          <ac:chgData name="Dennis Lam" userId="b03a39e68183e059" providerId="LiveId" clId="{6B277FE5-BE2B-436D-B7EE-8EADCFCD5253}" dt="2019-12-02T22:04:09.623" v="20" actId="14100"/>
          <ac:picMkLst>
            <pc:docMk/>
            <pc:sldMk cId="1801486566" sldId="257"/>
            <ac:picMk id="9" creationId="{786AAD37-767B-4646-9D37-2E1452D6D84C}"/>
          </ac:picMkLst>
        </pc:picChg>
      </pc:sldChg>
      <pc:sldChg chg="modSp add">
        <pc:chgData name="Dennis Lam" userId="b03a39e68183e059" providerId="LiveId" clId="{6B277FE5-BE2B-436D-B7EE-8EADCFCD5253}" dt="2019-12-05T02:58:33.626" v="55" actId="20577"/>
        <pc:sldMkLst>
          <pc:docMk/>
          <pc:sldMk cId="2003208043" sldId="260"/>
        </pc:sldMkLst>
        <pc:spChg chg="mod">
          <ac:chgData name="Dennis Lam" userId="b03a39e68183e059" providerId="LiveId" clId="{6B277FE5-BE2B-436D-B7EE-8EADCFCD5253}" dt="2019-12-02T22:09:30.119" v="36" actId="20577"/>
          <ac:spMkLst>
            <pc:docMk/>
            <pc:sldMk cId="2003208043" sldId="260"/>
            <ac:spMk id="2" creationId="{03E927D5-D782-471F-AF96-926B00F72C99}"/>
          </ac:spMkLst>
        </pc:spChg>
        <pc:spChg chg="mod">
          <ac:chgData name="Dennis Lam" userId="b03a39e68183e059" providerId="LiveId" clId="{6B277FE5-BE2B-436D-B7EE-8EADCFCD5253}" dt="2019-12-05T02:58:33.626" v="55" actId="20577"/>
          <ac:spMkLst>
            <pc:docMk/>
            <pc:sldMk cId="2003208043" sldId="260"/>
            <ac:spMk id="3" creationId="{4E94C2CF-DE2D-402B-99DF-F3438F73E3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AA4E-77E6-4236-8CE1-0994283F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2E6C-A987-44C7-B522-D750DBFF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B260-E969-457C-BF91-40CB93C5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2802-E568-4B8F-89B3-BADD9FBA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5C39-99DC-46D1-977C-EB56B590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3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E19-D9DE-4CE7-A43E-062AD0E8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61AAF-CFDB-4870-83F2-A2786DBD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7E48-E803-4E5A-839B-BCBF7D5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2D32-77A5-4C8A-96D9-32FB825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3C34-D6C0-43F7-A93D-174AB12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6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97F61-FAF4-49EE-9089-9D653DC1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5392-648F-463E-9A7A-080DA967A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2181-2549-4FD6-A0C2-D61A20DE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AB20-E2C3-42FA-AED2-82826174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EDAB-3111-404E-8884-BCF1046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51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C3A-0C54-4C77-8B76-6B8A873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1667-224F-4E2E-B88C-C2336AFC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AE6E-9E51-4CC5-A0E2-6A3DA05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A235-5ED4-486E-929A-E51963E8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D0EB-A87E-43F2-9DBC-1E304D0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42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3A44-6A3B-4F66-885B-B4244728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8E1E-0D0B-402F-90EB-F791B9BC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75F2-09E5-47EC-A4EA-C163FABE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D99C-0C53-4430-BD9A-DA60725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24C5-E6DF-41F1-B42C-211394FE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40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A081-589C-490F-8460-2AF7A6DB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5B90-4863-4CC7-87BB-E715333B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3DD26-2697-4143-871A-15481D8A4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0D580-847C-4517-ABEF-E11F262F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1EC2-76AF-4914-A10A-BF72C833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1D0F-3ADD-4022-AEC1-C23FAF69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5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688B-620A-465E-838B-3FC67DC7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D96F-966C-41CE-8568-915A88D9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63CD-18FC-41B3-BE79-9FCEAD9E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4392C-E87E-49F9-AF39-134A04381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236D8-861A-4103-B5DB-68F1021DC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D2B1-E8D7-4CCC-9D4A-B0F20DA0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B5928-90DD-4953-BBF5-CF318ED9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481B3-A469-42C8-953B-BAF9E7D1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80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FAF-4E56-453A-AF79-A50BFCA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D33C-2CD7-4051-9724-F693F3EA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1FDB5-1FB1-46F1-8BC5-69FD5137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CB19-D61E-43EA-A28F-8B528278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73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8E2E0-DF44-4486-830C-D5D961F3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5C869-A761-4838-8E6E-84CA89A9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1CF3C-8602-4177-8E33-210A79D0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7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076E-5AD0-4961-9846-2F4811A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9C37-BB49-4358-9533-BD7E0FF2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4698-B360-449F-AE74-DD565D41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8578-15FD-4E36-9F29-59DCD8A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A22C5-CAB9-4624-9589-406C8A0D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0B67-8AD4-4D53-8D31-4A67A9F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01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F046-5FDC-4104-B7FC-8B40B948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13F86-3B80-4947-9C7A-0213986E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68F4-C4E5-459A-B7B9-932CAEC4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80ABE-D068-4923-BE83-DCF0DE07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6DBB-3579-4144-BEA7-C0216176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FF7E-646B-4394-B025-B9993B96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72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2AFF7-0B62-4661-8CF2-0CC6D00F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71AA1-0A0C-4D1A-843B-DF67DBA0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D220-4B2C-40EA-9F9A-7DE02FCF1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D447-E13C-4E95-9C31-3EAA9F2A53F6}" type="datetimeFigureOut">
              <a:rPr lang="en-MY" smtClean="0"/>
              <a:t>5/12/2019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A692-F0A4-4D0C-A4E6-15501F41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FFA1-1506-4FD1-B91D-6A2B4E02C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BBCE-C0DE-4BF3-AA04-15E152C42C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65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86B0-18EA-4B8D-86D4-C9EEC97B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0874"/>
          </a:xfrm>
        </p:spPr>
        <p:txBody>
          <a:bodyPr>
            <a:normAutofit fontScale="90000"/>
          </a:bodyPr>
          <a:lstStyle/>
          <a:p>
            <a:r>
              <a:rPr lang="en-MY" dirty="0"/>
              <a:t>Light GBM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376B9-053D-4CAC-A665-852372EBC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6684"/>
            <a:ext cx="10781145" cy="5576190"/>
          </a:xfrm>
        </p:spPr>
      </p:pic>
    </p:spTree>
    <p:extLst>
      <p:ext uri="{BB962C8B-B14F-4D97-AF65-F5344CB8AC3E}">
        <p14:creationId xmlns:p14="http://schemas.microsoft.com/office/powerpoint/2010/main" val="40244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22B3-F393-4D75-9E4D-CBD2173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/>
          <a:lstStyle/>
          <a:p>
            <a:r>
              <a:rPr lang="en-MY" dirty="0"/>
              <a:t>XG 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44ECF-66B1-4DCE-AF21-EA87B1F8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128"/>
            <a:ext cx="10642600" cy="5393746"/>
          </a:xfrm>
        </p:spPr>
      </p:pic>
    </p:spTree>
    <p:extLst>
      <p:ext uri="{BB962C8B-B14F-4D97-AF65-F5344CB8AC3E}">
        <p14:creationId xmlns:p14="http://schemas.microsoft.com/office/powerpoint/2010/main" val="37048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292F-3FBB-477C-8F1B-02FCE8D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MY" dirty="0"/>
              <a:t>Cat Boost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AAD37-767B-4646-9D37-2E1452D6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0" y="1062182"/>
            <a:ext cx="10515599" cy="5430692"/>
          </a:xfrm>
        </p:spPr>
      </p:pic>
    </p:spTree>
    <p:extLst>
      <p:ext uri="{BB962C8B-B14F-4D97-AF65-F5344CB8AC3E}">
        <p14:creationId xmlns:p14="http://schemas.microsoft.com/office/powerpoint/2010/main" val="18014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27D5-D782-471F-AF96-926B00F7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Azure ML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C2CF-DE2D-402B-99DF-F3438F73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pct_adults_bachelors_or_higher</a:t>
            </a:r>
            <a:endParaRPr lang="en-US" dirty="0"/>
          </a:p>
          <a:p>
            <a:r>
              <a:rPr lang="en-US" dirty="0" err="1"/>
              <a:t>pct_adults_with_high_school_diploma</a:t>
            </a:r>
            <a:endParaRPr lang="en-US" dirty="0"/>
          </a:p>
          <a:p>
            <a:r>
              <a:rPr lang="en-MY" dirty="0"/>
              <a:t>death_rate_per_1k</a:t>
            </a:r>
          </a:p>
          <a:p>
            <a:r>
              <a:rPr lang="en-MY" dirty="0"/>
              <a:t>Population</a:t>
            </a:r>
          </a:p>
          <a:p>
            <a:r>
              <a:rPr lang="en-MY" dirty="0" err="1"/>
              <a:t>pct_physical_inactivity</a:t>
            </a:r>
            <a:endParaRPr lang="en-MY" dirty="0"/>
          </a:p>
          <a:p>
            <a:r>
              <a:rPr lang="en-MY" dirty="0" err="1"/>
              <a:t>renter_occupied_households</a:t>
            </a:r>
            <a:endParaRPr lang="en-MY" dirty="0"/>
          </a:p>
          <a:p>
            <a:r>
              <a:rPr lang="en-MY" dirty="0" err="1"/>
              <a:t>pct</a:t>
            </a:r>
            <a:r>
              <a:rPr lang="en-MY" err="1"/>
              <a:t>_</a:t>
            </a:r>
            <a:r>
              <a:rPr lang="en-MY"/>
              <a:t>Asian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0320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Light GBM</vt:lpstr>
      <vt:lpstr>XG Boost</vt:lpstr>
      <vt:lpstr>Cat Boost</vt:lpstr>
      <vt:lpstr>Azure ML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GBM</dc:title>
  <dc:creator>Dennis Lam</dc:creator>
  <cp:lastModifiedBy>Dennis Lam</cp:lastModifiedBy>
  <cp:revision>2</cp:revision>
  <dcterms:created xsi:type="dcterms:W3CDTF">2019-12-02T21:51:49Z</dcterms:created>
  <dcterms:modified xsi:type="dcterms:W3CDTF">2019-12-05T02:58:38Z</dcterms:modified>
</cp:coreProperties>
</file>