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B86311CC-7641-467F-AB63-2E4D47E6B902}"/>
    <pc:docChg chg="undo custSel modSld">
      <pc:chgData name="Dennis Lam" userId="b03a39e68183e059" providerId="LiveId" clId="{B86311CC-7641-467F-AB63-2E4D47E6B902}" dt="2019-07-01T05:49:50.001" v="462" actId="20577"/>
      <pc:docMkLst>
        <pc:docMk/>
      </pc:docMkLst>
      <pc:sldChg chg="addSp delSp modSp">
        <pc:chgData name="Dennis Lam" userId="b03a39e68183e059" providerId="LiveId" clId="{B86311CC-7641-467F-AB63-2E4D47E6B902}" dt="2019-07-01T05:37:46.059" v="102" actId="1582"/>
        <pc:sldMkLst>
          <pc:docMk/>
          <pc:sldMk cId="1625238900" sldId="256"/>
        </pc:sldMkLst>
        <pc:spChg chg="mod">
          <ac:chgData name="Dennis Lam" userId="b03a39e68183e059" providerId="LiveId" clId="{B86311CC-7641-467F-AB63-2E4D47E6B902}" dt="2019-07-01T05:30:02.832" v="16" actId="20577"/>
          <ac:spMkLst>
            <pc:docMk/>
            <pc:sldMk cId="1625238900" sldId="256"/>
            <ac:spMk id="5" creationId="{056F06B5-4BE0-4202-BFCE-DF3061A7031A}"/>
          </ac:spMkLst>
        </pc:spChg>
        <pc:spChg chg="mod">
          <ac:chgData name="Dennis Lam" userId="b03a39e68183e059" providerId="LiveId" clId="{B86311CC-7641-467F-AB63-2E4D47E6B902}" dt="2019-07-01T05:31:25.064" v="19" actId="1076"/>
          <ac:spMkLst>
            <pc:docMk/>
            <pc:sldMk cId="1625238900" sldId="256"/>
            <ac:spMk id="7" creationId="{4D2910B1-4B8C-4A0A-A3BD-BE6D0D5C2320}"/>
          </ac:spMkLst>
        </pc:spChg>
        <pc:spChg chg="add mod">
          <ac:chgData name="Dennis Lam" userId="b03a39e68183e059" providerId="LiveId" clId="{B86311CC-7641-467F-AB63-2E4D47E6B902}" dt="2019-07-01T05:35:05.627" v="90" actId="255"/>
          <ac:spMkLst>
            <pc:docMk/>
            <pc:sldMk cId="1625238900" sldId="256"/>
            <ac:spMk id="12" creationId="{B07CB864-4FE0-4353-989A-F278ACFA7457}"/>
          </ac:spMkLst>
        </pc:spChg>
        <pc:spChg chg="mod">
          <ac:chgData name="Dennis Lam" userId="b03a39e68183e059" providerId="LiveId" clId="{B86311CC-7641-467F-AB63-2E4D47E6B902}" dt="2019-07-01T05:33:13.501" v="49" actId="20577"/>
          <ac:spMkLst>
            <pc:docMk/>
            <pc:sldMk cId="1625238900" sldId="256"/>
            <ac:spMk id="14" creationId="{866A5DE9-24A4-4F73-9F8B-9EFC7269FCF1}"/>
          </ac:spMkLst>
        </pc:spChg>
        <pc:spChg chg="mod">
          <ac:chgData name="Dennis Lam" userId="b03a39e68183e059" providerId="LiveId" clId="{B86311CC-7641-467F-AB63-2E4D47E6B902}" dt="2019-07-01T05:33:44.098" v="56" actId="20577"/>
          <ac:spMkLst>
            <pc:docMk/>
            <pc:sldMk cId="1625238900" sldId="256"/>
            <ac:spMk id="15" creationId="{372ADA11-9841-4850-9D0B-393686BE9726}"/>
          </ac:spMkLst>
        </pc:spChg>
        <pc:spChg chg="add mod">
          <ac:chgData name="Dennis Lam" userId="b03a39e68183e059" providerId="LiveId" clId="{B86311CC-7641-467F-AB63-2E4D47E6B902}" dt="2019-07-01T05:31:49.162" v="25" actId="1076"/>
          <ac:spMkLst>
            <pc:docMk/>
            <pc:sldMk cId="1625238900" sldId="256"/>
            <ac:spMk id="18" creationId="{EC7DE1A6-51BA-40DC-B9A0-3541322001BE}"/>
          </ac:spMkLst>
        </pc:spChg>
        <pc:cxnChg chg="add mod">
          <ac:chgData name="Dennis Lam" userId="b03a39e68183e059" providerId="LiveId" clId="{B86311CC-7641-467F-AB63-2E4D47E6B902}" dt="2019-07-01T05:33:34.065" v="51" actId="1582"/>
          <ac:cxnSpMkLst>
            <pc:docMk/>
            <pc:sldMk cId="1625238900" sldId="256"/>
            <ac:cxnSpMk id="8" creationId="{8F67E82D-3994-430D-8D5A-9373485B54B5}"/>
          </ac:cxnSpMkLst>
        </pc:cxnChg>
        <pc:cxnChg chg="add mod">
          <ac:chgData name="Dennis Lam" userId="b03a39e68183e059" providerId="LiveId" clId="{B86311CC-7641-467F-AB63-2E4D47E6B902}" dt="2019-07-01T05:36:39.646" v="96" actId="1582"/>
          <ac:cxnSpMkLst>
            <pc:docMk/>
            <pc:sldMk cId="1625238900" sldId="256"/>
            <ac:cxnSpMk id="20" creationId="{418B91FE-B401-4CA4-AAA4-95512BC92C64}"/>
          </ac:cxnSpMkLst>
        </pc:cxnChg>
        <pc:cxnChg chg="del mod">
          <ac:chgData name="Dennis Lam" userId="b03a39e68183e059" providerId="LiveId" clId="{B86311CC-7641-467F-AB63-2E4D47E6B902}" dt="2019-07-01T05:32:01.901" v="26" actId="478"/>
          <ac:cxnSpMkLst>
            <pc:docMk/>
            <pc:sldMk cId="1625238900" sldId="256"/>
            <ac:cxnSpMk id="21" creationId="{3EBE3927-E49D-4120-9F70-D0BA4ACF3C04}"/>
          </ac:cxnSpMkLst>
        </pc:cxnChg>
        <pc:cxnChg chg="del">
          <ac:chgData name="Dennis Lam" userId="b03a39e68183e059" providerId="LiveId" clId="{B86311CC-7641-467F-AB63-2E4D47E6B902}" dt="2019-07-01T05:32:03.277" v="27" actId="478"/>
          <ac:cxnSpMkLst>
            <pc:docMk/>
            <pc:sldMk cId="1625238900" sldId="256"/>
            <ac:cxnSpMk id="23" creationId="{C42FA9CA-6E8A-4255-9406-9C84ED1F354F}"/>
          </ac:cxnSpMkLst>
        </pc:cxnChg>
        <pc:cxnChg chg="add mod">
          <ac:chgData name="Dennis Lam" userId="b03a39e68183e059" providerId="LiveId" clId="{B86311CC-7641-467F-AB63-2E4D47E6B902}" dt="2019-07-01T05:37:01.961" v="98" actId="1582"/>
          <ac:cxnSpMkLst>
            <pc:docMk/>
            <pc:sldMk cId="1625238900" sldId="256"/>
            <ac:cxnSpMk id="26" creationId="{AC9732C0-960F-4574-96A8-597239905977}"/>
          </ac:cxnSpMkLst>
        </pc:cxnChg>
        <pc:cxnChg chg="add mod">
          <ac:chgData name="Dennis Lam" userId="b03a39e68183e059" providerId="LiveId" clId="{B86311CC-7641-467F-AB63-2E4D47E6B902}" dt="2019-07-01T05:37:22.338" v="100" actId="1582"/>
          <ac:cxnSpMkLst>
            <pc:docMk/>
            <pc:sldMk cId="1625238900" sldId="256"/>
            <ac:cxnSpMk id="28" creationId="{DADD0670-0FA6-4EAE-B4B0-BCC11C6A8F2F}"/>
          </ac:cxnSpMkLst>
        </pc:cxnChg>
        <pc:cxnChg chg="add mod">
          <ac:chgData name="Dennis Lam" userId="b03a39e68183e059" providerId="LiveId" clId="{B86311CC-7641-467F-AB63-2E4D47E6B902}" dt="2019-07-01T05:37:46.059" v="102" actId="1582"/>
          <ac:cxnSpMkLst>
            <pc:docMk/>
            <pc:sldMk cId="1625238900" sldId="256"/>
            <ac:cxnSpMk id="30" creationId="{FAE6A145-6D2E-4B04-9F5B-BE3A951DAB25}"/>
          </ac:cxnSpMkLst>
        </pc:cxnChg>
      </pc:sldChg>
      <pc:sldChg chg="modSp">
        <pc:chgData name="Dennis Lam" userId="b03a39e68183e059" providerId="LiveId" clId="{B86311CC-7641-467F-AB63-2E4D47E6B902}" dt="2019-07-01T05:49:50.001" v="462" actId="20577"/>
        <pc:sldMkLst>
          <pc:docMk/>
          <pc:sldMk cId="2110893189" sldId="257"/>
        </pc:sldMkLst>
        <pc:spChg chg="mod">
          <ac:chgData name="Dennis Lam" userId="b03a39e68183e059" providerId="LiveId" clId="{B86311CC-7641-467F-AB63-2E4D47E6B902}" dt="2019-07-01T05:40:17.902" v="130" actId="113"/>
          <ac:spMkLst>
            <pc:docMk/>
            <pc:sldMk cId="2110893189" sldId="257"/>
            <ac:spMk id="2" creationId="{FFB17AFD-CB07-41B3-AF0B-91DB3ECB3639}"/>
          </ac:spMkLst>
        </pc:spChg>
        <pc:spChg chg="mod">
          <ac:chgData name="Dennis Lam" userId="b03a39e68183e059" providerId="LiveId" clId="{B86311CC-7641-467F-AB63-2E4D47E6B902}" dt="2019-07-01T05:49:50.001" v="462" actId="20577"/>
          <ac:spMkLst>
            <pc:docMk/>
            <pc:sldMk cId="2110893189" sldId="257"/>
            <ac:spMk id="3" creationId="{2EF0A9A3-8922-43A9-9B05-7F5418434232}"/>
          </ac:spMkLst>
        </pc:spChg>
      </pc:sldChg>
    </pc:docChg>
  </pc:docChgLst>
  <pc:docChgLst>
    <pc:chgData name="Dennis Lam" userId="b03a39e68183e059" providerId="LiveId" clId="{B324B8CE-67D6-427E-8218-D5932E4BBBA9}"/>
    <pc:docChg chg="custSel modSld">
      <pc:chgData name="Dennis Lam" userId="b03a39e68183e059" providerId="LiveId" clId="{B324B8CE-67D6-427E-8218-D5932E4BBBA9}" dt="2019-07-06T12:48:33.325" v="12" actId="20577"/>
      <pc:docMkLst>
        <pc:docMk/>
      </pc:docMkLst>
      <pc:sldChg chg="modSp">
        <pc:chgData name="Dennis Lam" userId="b03a39e68183e059" providerId="LiveId" clId="{B324B8CE-67D6-427E-8218-D5932E4BBBA9}" dt="2019-07-06T12:48:33.325" v="12" actId="20577"/>
        <pc:sldMkLst>
          <pc:docMk/>
          <pc:sldMk cId="2110893189" sldId="257"/>
        </pc:sldMkLst>
        <pc:spChg chg="mod">
          <ac:chgData name="Dennis Lam" userId="b03a39e68183e059" providerId="LiveId" clId="{B324B8CE-67D6-427E-8218-D5932E4BBBA9}" dt="2019-07-06T12:48:33.325" v="12" actId="20577"/>
          <ac:spMkLst>
            <pc:docMk/>
            <pc:sldMk cId="2110893189" sldId="257"/>
            <ac:spMk id="3" creationId="{2EF0A9A3-8922-43A9-9B05-7F5418434232}"/>
          </ac:spMkLst>
        </pc:spChg>
      </pc:sldChg>
    </pc:docChg>
  </pc:docChgLst>
  <pc:docChgLst>
    <pc:chgData name="Dennis Lam" userId="b03a39e68183e059" providerId="LiveId" clId="{F09EC138-3EB5-440E-96D8-B5DE13267C8D}"/>
    <pc:docChg chg="custSel addSld modSld">
      <pc:chgData name="Dennis Lam" userId="b03a39e68183e059" providerId="LiveId" clId="{F09EC138-3EB5-440E-96D8-B5DE13267C8D}" dt="2019-05-24T02:32:15.221" v="225" actId="20577"/>
      <pc:docMkLst>
        <pc:docMk/>
      </pc:docMkLst>
      <pc:sldChg chg="modSp">
        <pc:chgData name="Dennis Lam" userId="b03a39e68183e059" providerId="LiveId" clId="{F09EC138-3EB5-440E-96D8-B5DE13267C8D}" dt="2019-05-24T02:29:26.248" v="74" actId="20577"/>
        <pc:sldMkLst>
          <pc:docMk/>
          <pc:sldMk cId="1625238900" sldId="256"/>
        </pc:sldMkLst>
        <pc:spChg chg="mod">
          <ac:chgData name="Dennis Lam" userId="b03a39e68183e059" providerId="LiveId" clId="{F09EC138-3EB5-440E-96D8-B5DE13267C8D}" dt="2019-05-24T02:29:26.248" v="74" actId="20577"/>
          <ac:spMkLst>
            <pc:docMk/>
            <pc:sldMk cId="1625238900" sldId="256"/>
            <ac:spMk id="9" creationId="{8B5CAABE-8D29-40BF-BA72-1D053CB2D632}"/>
          </ac:spMkLst>
        </pc:spChg>
      </pc:sldChg>
      <pc:sldChg chg="modSp add">
        <pc:chgData name="Dennis Lam" userId="b03a39e68183e059" providerId="LiveId" clId="{F09EC138-3EB5-440E-96D8-B5DE13267C8D}" dt="2019-05-24T02:32:15.221" v="225" actId="20577"/>
        <pc:sldMkLst>
          <pc:docMk/>
          <pc:sldMk cId="2110893189" sldId="257"/>
        </pc:sldMkLst>
        <pc:spChg chg="mod">
          <ac:chgData name="Dennis Lam" userId="b03a39e68183e059" providerId="LiveId" clId="{F09EC138-3EB5-440E-96D8-B5DE13267C8D}" dt="2019-05-24T02:28:04.873" v="25" actId="14100"/>
          <ac:spMkLst>
            <pc:docMk/>
            <pc:sldMk cId="2110893189" sldId="257"/>
            <ac:spMk id="2" creationId="{FFB17AFD-CB07-41B3-AF0B-91DB3ECB3639}"/>
          </ac:spMkLst>
        </pc:spChg>
        <pc:spChg chg="mod">
          <ac:chgData name="Dennis Lam" userId="b03a39e68183e059" providerId="LiveId" clId="{F09EC138-3EB5-440E-96D8-B5DE13267C8D}" dt="2019-05-24T02:32:15.221" v="225" actId="20577"/>
          <ac:spMkLst>
            <pc:docMk/>
            <pc:sldMk cId="2110893189" sldId="257"/>
            <ac:spMk id="3" creationId="{2EF0A9A3-8922-43A9-9B05-7F54184342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DDB8-0E87-48E6-8A67-58B12CF9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2970-80B7-414C-9418-5517676D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0CFF-9BD5-4171-89A1-8072D4D9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5F7C-56E9-4AA4-B51A-146B342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E68D-D367-4460-BE86-64A7DEB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69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CC65-B6B5-469F-B780-41BA584F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06E6-2657-4306-BEE5-A68EA056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5FE2-0014-45CE-BFD8-81F883A6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242-419F-4243-9D99-86F058E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85C0-F633-43FC-A260-9F558F47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4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55E5-0512-4E59-9BB4-2A93123EE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2194-CA0E-450C-AFB7-9F500800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EBD6-DD6F-4DEF-881B-392010B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247B-39AE-4ED6-829B-B302D3F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D07B-F640-4A72-A18B-AB6165BB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50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E1C3-37C3-4506-912F-88EE3D98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6B56-21B5-44BE-B0E3-E5728A7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5C26-3040-4F68-9EC5-F64F6932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E611-F929-4DD7-A691-75FC048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73AF-CF51-4849-8CD9-9F3D416B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2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6D8-493A-470A-8809-91893F17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3B-70F1-414B-A748-62860ABA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34A9-58C8-46A7-9006-6AA2A6D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3774-F08C-459B-A9F3-0756E76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AEE1-CC7C-4914-9ACD-E777C1E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1FCE-43E4-4B45-9B30-93DBF141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2573-7297-437B-9398-B1F4AF892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9B3A-EEF1-4A7D-AF3E-633FABC3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6CF3B-8982-4408-AF31-F2E1748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26142-714C-4869-8B81-063ABFBB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D52B3-81B4-4810-8175-FEB8AC5F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90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CC1E-7BA5-4712-913B-B3EF2B4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14A5-2787-41E9-9E09-A61CCEA7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863B-20FD-404A-8150-C1D87316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DD851-B944-4A00-B2BE-ED120129A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47B8F-68DB-4A57-8EFA-B82427F2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E2C4D-9CDA-4C50-9143-7DAAF000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D585-AB41-4EC3-9629-754FC70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DE67C-B282-415D-9F67-17D668F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0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26EE-F918-4033-9827-FA5BA57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BA95F-0218-493A-B006-695A7AFE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7872B-7F99-428F-9F81-4F8539DD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99C53-4040-4944-B271-F63E1108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33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F282A-17D6-4C10-9C68-DC5C2562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7507E-1B7F-4F3E-905D-511672A7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6E5A4-2907-4A1A-84BB-6117A1BD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9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5075-0426-49E0-A7B4-8AB7DA28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6F1C-1D36-4090-A6AA-FC21E3E2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83E1-AF33-40C6-853A-618FF02F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741A-EF95-44BA-8B4D-7A130695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CFDC-D7EC-4C1B-A11F-EDA98047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4D9D-8786-49EB-8919-73359E1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3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8269-3A1F-4DF5-B743-14F1BE1A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60414-97CE-4C9C-9D5A-04B065771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B4888-059E-4281-9C9B-80C18DCE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0BDA-462D-4B3B-B71B-3CC04FB1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DFB70-E823-4459-8740-5E36CEB6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B0E84-EA18-4382-931A-BA49E00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57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4327-D677-4BBF-A63A-AABD21C9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8797-BF8C-4320-8352-B47D18D0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531B-514F-4801-A84A-26443093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86C1-A62D-4914-B40E-0C928EAD23BF}" type="datetimeFigureOut">
              <a:rPr lang="en-MY" smtClean="0"/>
              <a:t>6/7/2019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9DA2-71C3-4F9B-95FA-D90EE0F4D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D5A-3FD6-4FB7-9F74-B3D2B64B7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44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6512-AB07-49CD-969B-C34B9F55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927"/>
            <a:ext cx="9144000" cy="585925"/>
          </a:xfrm>
        </p:spPr>
        <p:txBody>
          <a:bodyPr>
            <a:noAutofit/>
          </a:bodyPr>
          <a:lstStyle/>
          <a:p>
            <a:r>
              <a:rPr lang="en-MY" sz="4000" b="1" dirty="0"/>
              <a:t>Weather Station Architecture</a:t>
            </a:r>
            <a:endParaRPr lang="en-MY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CEEE2-B422-41AD-84D5-F1E7471A5313}"/>
              </a:ext>
            </a:extLst>
          </p:cNvPr>
          <p:cNvSpPr/>
          <p:nvPr/>
        </p:nvSpPr>
        <p:spPr>
          <a:xfrm>
            <a:off x="346229" y="2512381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06B5-4BE0-4202-BFCE-DF3061A7031A}"/>
              </a:ext>
            </a:extLst>
          </p:cNvPr>
          <p:cNvSpPr/>
          <p:nvPr/>
        </p:nvSpPr>
        <p:spPr>
          <a:xfrm>
            <a:off x="707728" y="2834171"/>
            <a:ext cx="15408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(MX AZ3166)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F0F6C-6F67-4722-87B1-A525E2D61871}"/>
              </a:ext>
            </a:extLst>
          </p:cNvPr>
          <p:cNvSpPr/>
          <p:nvPr/>
        </p:nvSpPr>
        <p:spPr>
          <a:xfrm>
            <a:off x="3287546" y="2512380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910B1-4B8C-4A0A-A3BD-BE6D0D5C2320}"/>
              </a:ext>
            </a:extLst>
          </p:cNvPr>
          <p:cNvSpPr/>
          <p:nvPr/>
        </p:nvSpPr>
        <p:spPr>
          <a:xfrm>
            <a:off x="6486069" y="4842766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CAABE-8D29-40BF-BA72-1D053CB2D632}"/>
              </a:ext>
            </a:extLst>
          </p:cNvPr>
          <p:cNvSpPr/>
          <p:nvPr/>
        </p:nvSpPr>
        <p:spPr>
          <a:xfrm>
            <a:off x="3907354" y="2820853"/>
            <a:ext cx="10241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9B50D-6429-45C1-A2C8-6F6B3D23C8DA}"/>
              </a:ext>
            </a:extLst>
          </p:cNvPr>
          <p:cNvSpPr/>
          <p:nvPr/>
        </p:nvSpPr>
        <p:spPr>
          <a:xfrm>
            <a:off x="6479883" y="2503500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7C362-496B-4AC0-9082-366C993ED52E}"/>
              </a:ext>
            </a:extLst>
          </p:cNvPr>
          <p:cNvSpPr/>
          <p:nvPr/>
        </p:nvSpPr>
        <p:spPr>
          <a:xfrm>
            <a:off x="9672221" y="2503501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F317D-06A7-40DC-B76E-41B7D44FEFF2}"/>
              </a:ext>
            </a:extLst>
          </p:cNvPr>
          <p:cNvSpPr/>
          <p:nvPr/>
        </p:nvSpPr>
        <p:spPr>
          <a:xfrm>
            <a:off x="6654188" y="2820853"/>
            <a:ext cx="19030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Streaming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A5DE9-24A4-4F73-9F8B-9EFC7269FCF1}"/>
              </a:ext>
            </a:extLst>
          </p:cNvPr>
          <p:cNvSpPr/>
          <p:nvPr/>
        </p:nvSpPr>
        <p:spPr>
          <a:xfrm>
            <a:off x="10205245" y="2816852"/>
            <a:ext cx="11977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ADA11-9841-4850-9D0B-393686BE9726}"/>
              </a:ext>
            </a:extLst>
          </p:cNvPr>
          <p:cNvSpPr/>
          <p:nvPr/>
        </p:nvSpPr>
        <p:spPr>
          <a:xfrm>
            <a:off x="7008098" y="5310006"/>
            <a:ext cx="11951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Lake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EE3F4-E623-44D8-B4B6-4D1C4FC9A32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10035" y="3333565"/>
            <a:ext cx="6775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9F04FA-BC3D-470F-9EBA-C84C1D3C3AA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551352" y="3324685"/>
            <a:ext cx="928531" cy="8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D2EFB-8629-4E16-B153-8037966E82C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743689" y="3324685"/>
            <a:ext cx="9285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7DE1A6-51BA-40DC-B9A0-3541322001BE}"/>
              </a:ext>
            </a:extLst>
          </p:cNvPr>
          <p:cNvSpPr/>
          <p:nvPr/>
        </p:nvSpPr>
        <p:spPr>
          <a:xfrm>
            <a:off x="9536097" y="4842764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67E82D-3994-430D-8D5A-9373485B54B5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611786" y="4145869"/>
            <a:ext cx="6186" cy="696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7CB864-4FE0-4353-989A-F278ACFA7457}"/>
              </a:ext>
            </a:extLst>
          </p:cNvPr>
          <p:cNvSpPr txBox="1"/>
          <p:nvPr/>
        </p:nvSpPr>
        <p:spPr>
          <a:xfrm>
            <a:off x="9662603" y="5237826"/>
            <a:ext cx="2010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Analytics</a:t>
            </a:r>
            <a:endParaRPr lang="en-MY" sz="2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8B91FE-B401-4CA4-AAA4-95512BC92C6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804124" y="1837678"/>
            <a:ext cx="0" cy="66582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9732C0-960F-4574-96A8-597239905977}"/>
              </a:ext>
            </a:extLst>
          </p:cNvPr>
          <p:cNvCxnSpPr/>
          <p:nvPr/>
        </p:nvCxnSpPr>
        <p:spPr>
          <a:xfrm flipH="1">
            <a:off x="4419449" y="1828800"/>
            <a:ext cx="6384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D0670-0FA6-4EAE-B4B0-BCC11C6A8F2F}"/>
              </a:ext>
            </a:extLst>
          </p:cNvPr>
          <p:cNvCxnSpPr>
            <a:endCxn id="6" idx="0"/>
          </p:cNvCxnSpPr>
          <p:nvPr/>
        </p:nvCxnSpPr>
        <p:spPr>
          <a:xfrm>
            <a:off x="4419449" y="1837678"/>
            <a:ext cx="0" cy="674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E6A145-6D2E-4B04-9F5B-BE3A951DAB25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8749875" y="5663949"/>
            <a:ext cx="78622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7AFD-CB07-41B3-AF0B-91DB3ECB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216"/>
          </a:xfrm>
        </p:spPr>
        <p:txBody>
          <a:bodyPr>
            <a:normAutofit/>
          </a:bodyPr>
          <a:lstStyle/>
          <a:p>
            <a:r>
              <a:rPr lang="en-MY" sz="4000" b="1" dirty="0"/>
              <a:t>Systems and subsystem description</a:t>
            </a:r>
            <a:r>
              <a:rPr lang="en-MY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A9A3-8922-43A9-9B05-7F541843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txBody>
          <a:bodyPr>
            <a:normAutofit/>
          </a:bodyPr>
          <a:lstStyle/>
          <a:p>
            <a:r>
              <a:rPr lang="en-MY" dirty="0"/>
              <a:t>Weather station - Simulates the telemetry data</a:t>
            </a:r>
          </a:p>
          <a:p>
            <a:r>
              <a:rPr lang="en-MY" dirty="0"/>
              <a:t>IOT Hub – Receives/Transmits telemetry data, device connectivity and 	          device twin updates.</a:t>
            </a:r>
          </a:p>
          <a:p>
            <a:r>
              <a:rPr lang="en-MY" dirty="0"/>
              <a:t>Data Lake Storage </a:t>
            </a:r>
            <a:r>
              <a:rPr lang="en-MY"/>
              <a:t>– Cold storage </a:t>
            </a:r>
            <a:r>
              <a:rPr lang="en-MY" dirty="0"/>
              <a:t>for cold path of data</a:t>
            </a:r>
          </a:p>
          <a:p>
            <a:r>
              <a:rPr lang="en-MY" dirty="0"/>
              <a:t>Azure Streaming Analytics -  Processing data and send to Azure Function and Data Lake Storage</a:t>
            </a:r>
          </a:p>
          <a:p>
            <a:r>
              <a:rPr lang="en-MY" dirty="0"/>
              <a:t>Data Lake Analytics – Calculates the average wind speed and temperature.</a:t>
            </a:r>
          </a:p>
          <a:p>
            <a:r>
              <a:rPr lang="en-MY" dirty="0"/>
              <a:t>Azure Function - </a:t>
            </a:r>
            <a:r>
              <a:rPr lang="en-US" dirty="0"/>
              <a:t>Serverless compute service that updates twin device properties.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08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Weather Station Architecture</vt:lpstr>
      <vt:lpstr>Systems and subsystem description: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Dennis Lam</cp:lastModifiedBy>
  <cp:revision>14</cp:revision>
  <dcterms:created xsi:type="dcterms:W3CDTF">2019-04-17T07:41:52Z</dcterms:created>
  <dcterms:modified xsi:type="dcterms:W3CDTF">2019-07-06T12:48:34Z</dcterms:modified>
</cp:coreProperties>
</file>